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/>
    <p:restoredTop sz="94665"/>
  </p:normalViewPr>
  <p:slideViewPr>
    <p:cSldViewPr>
      <p:cViewPr varScale="1">
        <p:scale>
          <a:sx n="108" d="100"/>
          <a:sy n="108" d="100"/>
        </p:scale>
        <p:origin x="63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399519" y="6227063"/>
            <a:ext cx="46024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7" y="0"/>
            <a:ext cx="465124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20496" y="1344167"/>
            <a:ext cx="10226040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20496" y="4297679"/>
            <a:ext cx="10226040" cy="8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0496" y="1484375"/>
            <a:ext cx="10226040" cy="2746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46919" y="4066032"/>
            <a:ext cx="1085087" cy="1085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757305" y="4177013"/>
            <a:ext cx="864869" cy="864869"/>
          </a:xfrm>
          <a:custGeom>
            <a:avLst/>
            <a:gdLst/>
            <a:ahLst/>
            <a:cxnLst/>
            <a:rect l="l" t="t" r="r" b="b"/>
            <a:pathLst>
              <a:path w="864870" h="864870">
                <a:moveTo>
                  <a:pt x="0" y="432361"/>
                </a:moveTo>
                <a:lnTo>
                  <a:pt x="2537" y="385250"/>
                </a:lnTo>
                <a:lnTo>
                  <a:pt x="9972" y="339609"/>
                </a:lnTo>
                <a:lnTo>
                  <a:pt x="22042" y="295701"/>
                </a:lnTo>
                <a:lnTo>
                  <a:pt x="38482" y="253790"/>
                </a:lnTo>
                <a:lnTo>
                  <a:pt x="59030" y="214140"/>
                </a:lnTo>
                <a:lnTo>
                  <a:pt x="83420" y="177014"/>
                </a:lnTo>
                <a:lnTo>
                  <a:pt x="111390" y="142676"/>
                </a:lnTo>
                <a:lnTo>
                  <a:pt x="142676" y="111390"/>
                </a:lnTo>
                <a:lnTo>
                  <a:pt x="177014" y="83420"/>
                </a:lnTo>
                <a:lnTo>
                  <a:pt x="214140" y="59029"/>
                </a:lnTo>
                <a:lnTo>
                  <a:pt x="253790" y="38482"/>
                </a:lnTo>
                <a:lnTo>
                  <a:pt x="295701" y="22042"/>
                </a:lnTo>
                <a:lnTo>
                  <a:pt x="339609" y="9972"/>
                </a:lnTo>
                <a:lnTo>
                  <a:pt x="385250" y="2537"/>
                </a:lnTo>
                <a:lnTo>
                  <a:pt x="432361" y="0"/>
                </a:lnTo>
                <a:lnTo>
                  <a:pt x="479472" y="2537"/>
                </a:lnTo>
                <a:lnTo>
                  <a:pt x="525113" y="9972"/>
                </a:lnTo>
                <a:lnTo>
                  <a:pt x="569021" y="22042"/>
                </a:lnTo>
                <a:lnTo>
                  <a:pt x="610932" y="38482"/>
                </a:lnTo>
                <a:lnTo>
                  <a:pt x="650582" y="59029"/>
                </a:lnTo>
                <a:lnTo>
                  <a:pt x="687708" y="83420"/>
                </a:lnTo>
                <a:lnTo>
                  <a:pt x="722046" y="111390"/>
                </a:lnTo>
                <a:lnTo>
                  <a:pt x="753332" y="142676"/>
                </a:lnTo>
                <a:lnTo>
                  <a:pt x="781302" y="177014"/>
                </a:lnTo>
                <a:lnTo>
                  <a:pt x="805692" y="214140"/>
                </a:lnTo>
                <a:lnTo>
                  <a:pt x="826240" y="253790"/>
                </a:lnTo>
                <a:lnTo>
                  <a:pt x="842680" y="295701"/>
                </a:lnTo>
                <a:lnTo>
                  <a:pt x="854750" y="339609"/>
                </a:lnTo>
                <a:lnTo>
                  <a:pt x="862185" y="385250"/>
                </a:lnTo>
                <a:lnTo>
                  <a:pt x="864723" y="432361"/>
                </a:lnTo>
                <a:lnTo>
                  <a:pt x="862185" y="479471"/>
                </a:lnTo>
                <a:lnTo>
                  <a:pt x="854750" y="525112"/>
                </a:lnTo>
                <a:lnTo>
                  <a:pt x="842680" y="569020"/>
                </a:lnTo>
                <a:lnTo>
                  <a:pt x="826240" y="610931"/>
                </a:lnTo>
                <a:lnTo>
                  <a:pt x="805692" y="650581"/>
                </a:lnTo>
                <a:lnTo>
                  <a:pt x="781302" y="687707"/>
                </a:lnTo>
                <a:lnTo>
                  <a:pt x="753332" y="722045"/>
                </a:lnTo>
                <a:lnTo>
                  <a:pt x="722046" y="753331"/>
                </a:lnTo>
                <a:lnTo>
                  <a:pt x="687708" y="781301"/>
                </a:lnTo>
                <a:lnTo>
                  <a:pt x="650582" y="805692"/>
                </a:lnTo>
                <a:lnTo>
                  <a:pt x="610932" y="826239"/>
                </a:lnTo>
                <a:lnTo>
                  <a:pt x="569021" y="842679"/>
                </a:lnTo>
                <a:lnTo>
                  <a:pt x="525113" y="854749"/>
                </a:lnTo>
                <a:lnTo>
                  <a:pt x="479472" y="862184"/>
                </a:lnTo>
                <a:lnTo>
                  <a:pt x="432361" y="864722"/>
                </a:lnTo>
                <a:lnTo>
                  <a:pt x="385250" y="862184"/>
                </a:lnTo>
                <a:lnTo>
                  <a:pt x="339609" y="854749"/>
                </a:lnTo>
                <a:lnTo>
                  <a:pt x="295701" y="842679"/>
                </a:lnTo>
                <a:lnTo>
                  <a:pt x="253790" y="826239"/>
                </a:lnTo>
                <a:lnTo>
                  <a:pt x="214140" y="805692"/>
                </a:lnTo>
                <a:lnTo>
                  <a:pt x="177014" y="781301"/>
                </a:lnTo>
                <a:lnTo>
                  <a:pt x="142676" y="753331"/>
                </a:lnTo>
                <a:lnTo>
                  <a:pt x="111390" y="722045"/>
                </a:lnTo>
                <a:lnTo>
                  <a:pt x="83420" y="687707"/>
                </a:lnTo>
                <a:lnTo>
                  <a:pt x="59030" y="650581"/>
                </a:lnTo>
                <a:lnTo>
                  <a:pt x="38482" y="610931"/>
                </a:lnTo>
                <a:lnTo>
                  <a:pt x="22042" y="569020"/>
                </a:lnTo>
                <a:lnTo>
                  <a:pt x="9972" y="525112"/>
                </a:lnTo>
                <a:lnTo>
                  <a:pt x="2537" y="479471"/>
                </a:lnTo>
                <a:lnTo>
                  <a:pt x="0" y="43236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399519" y="6227063"/>
            <a:ext cx="460248" cy="460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2066" y="65532"/>
            <a:ext cx="3307867" cy="89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8551" y="2199131"/>
            <a:ext cx="8754897" cy="158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tutorato.farmacia@unito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tutorato.farmacia@unito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segreteriastudenti.scienzenatura@unito.it" TargetMode="External"/><Relationship Id="rId3" Type="http://schemas.openxmlformats.org/officeDocument/2006/relationships/image" Target="../media/image24.png"/><Relationship Id="rId7" Type="http://schemas.openxmlformats.org/officeDocument/2006/relationships/hyperlink" Target="mailto:angelogianni.ambrosio@unito.i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6264" y="2606548"/>
            <a:ext cx="2272030" cy="14732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800" spc="-5" dirty="0"/>
              <a:t>AA</a:t>
            </a:r>
            <a:r>
              <a:rPr sz="2800" spc="-65" dirty="0"/>
              <a:t> </a:t>
            </a:r>
            <a:r>
              <a:rPr sz="2800" spc="-10" dirty="0"/>
              <a:t>2020-2021</a:t>
            </a:r>
            <a:endParaRPr sz="2800"/>
          </a:p>
          <a:p>
            <a:pPr marL="12700" marR="114300">
              <a:lnSpc>
                <a:spcPts val="3000"/>
              </a:lnSpc>
              <a:spcBef>
                <a:spcPts val="1240"/>
              </a:spcBef>
            </a:pPr>
            <a:r>
              <a:rPr sz="2800" spc="-45" dirty="0"/>
              <a:t>FARMACIA</a:t>
            </a:r>
            <a:r>
              <a:rPr sz="2800" spc="-90" dirty="0"/>
              <a:t> </a:t>
            </a:r>
            <a:r>
              <a:rPr sz="2800" dirty="0"/>
              <a:t>&amp;  </a:t>
            </a:r>
            <a:r>
              <a:rPr sz="2800" spc="-5" dirty="0"/>
              <a:t>CTF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313664" y="717804"/>
            <a:ext cx="5419344" cy="5419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1438" y="1006688"/>
            <a:ext cx="4845050" cy="4845050"/>
          </a:xfrm>
          <a:custGeom>
            <a:avLst/>
            <a:gdLst/>
            <a:ahLst/>
            <a:cxnLst/>
            <a:rect l="l" t="t" r="r" b="b"/>
            <a:pathLst>
              <a:path w="4845050" h="4845050">
                <a:moveTo>
                  <a:pt x="0" y="2422310"/>
                </a:moveTo>
                <a:lnTo>
                  <a:pt x="470" y="2374067"/>
                </a:lnTo>
                <a:lnTo>
                  <a:pt x="1877" y="2326054"/>
                </a:lnTo>
                <a:lnTo>
                  <a:pt x="4211" y="2278278"/>
                </a:lnTo>
                <a:lnTo>
                  <a:pt x="7463" y="2230750"/>
                </a:lnTo>
                <a:lnTo>
                  <a:pt x="11625" y="2183477"/>
                </a:lnTo>
                <a:lnTo>
                  <a:pt x="16687" y="2136468"/>
                </a:lnTo>
                <a:lnTo>
                  <a:pt x="22642" y="2089732"/>
                </a:lnTo>
                <a:lnTo>
                  <a:pt x="29481" y="2043278"/>
                </a:lnTo>
                <a:lnTo>
                  <a:pt x="37194" y="1997115"/>
                </a:lnTo>
                <a:lnTo>
                  <a:pt x="45774" y="1951250"/>
                </a:lnTo>
                <a:lnTo>
                  <a:pt x="55210" y="1905693"/>
                </a:lnTo>
                <a:lnTo>
                  <a:pt x="65495" y="1860453"/>
                </a:lnTo>
                <a:lnTo>
                  <a:pt x="76621" y="1815538"/>
                </a:lnTo>
                <a:lnTo>
                  <a:pt x="88577" y="1770957"/>
                </a:lnTo>
                <a:lnTo>
                  <a:pt x="101356" y="1726719"/>
                </a:lnTo>
                <a:lnTo>
                  <a:pt x="114948" y="1682832"/>
                </a:lnTo>
                <a:lnTo>
                  <a:pt x="129346" y="1639305"/>
                </a:lnTo>
                <a:lnTo>
                  <a:pt x="144539" y="1596148"/>
                </a:lnTo>
                <a:lnTo>
                  <a:pt x="160521" y="1553367"/>
                </a:lnTo>
                <a:lnTo>
                  <a:pt x="177281" y="1510974"/>
                </a:lnTo>
                <a:lnTo>
                  <a:pt x="194811" y="1468975"/>
                </a:lnTo>
                <a:lnTo>
                  <a:pt x="213103" y="1427380"/>
                </a:lnTo>
                <a:lnTo>
                  <a:pt x="232147" y="1386198"/>
                </a:lnTo>
                <a:lnTo>
                  <a:pt x="251935" y="1345436"/>
                </a:lnTo>
                <a:lnTo>
                  <a:pt x="272459" y="1305105"/>
                </a:lnTo>
                <a:lnTo>
                  <a:pt x="293709" y="1265212"/>
                </a:lnTo>
                <a:lnTo>
                  <a:pt x="315677" y="1225767"/>
                </a:lnTo>
                <a:lnTo>
                  <a:pt x="338354" y="1186778"/>
                </a:lnTo>
                <a:lnTo>
                  <a:pt x="361731" y="1148254"/>
                </a:lnTo>
                <a:lnTo>
                  <a:pt x="385800" y="1110203"/>
                </a:lnTo>
                <a:lnTo>
                  <a:pt x="410551" y="1072635"/>
                </a:lnTo>
                <a:lnTo>
                  <a:pt x="435977" y="1035557"/>
                </a:lnTo>
                <a:lnTo>
                  <a:pt x="462068" y="998979"/>
                </a:lnTo>
                <a:lnTo>
                  <a:pt x="488816" y="962910"/>
                </a:lnTo>
                <a:lnTo>
                  <a:pt x="516212" y="927358"/>
                </a:lnTo>
                <a:lnTo>
                  <a:pt x="544248" y="892332"/>
                </a:lnTo>
                <a:lnTo>
                  <a:pt x="572913" y="857840"/>
                </a:lnTo>
                <a:lnTo>
                  <a:pt x="602201" y="823892"/>
                </a:lnTo>
                <a:lnTo>
                  <a:pt x="632102" y="790496"/>
                </a:lnTo>
                <a:lnTo>
                  <a:pt x="662607" y="757660"/>
                </a:lnTo>
                <a:lnTo>
                  <a:pt x="693708" y="725394"/>
                </a:lnTo>
                <a:lnTo>
                  <a:pt x="725396" y="693707"/>
                </a:lnTo>
                <a:lnTo>
                  <a:pt x="757662" y="662606"/>
                </a:lnTo>
                <a:lnTo>
                  <a:pt x="790497" y="632101"/>
                </a:lnTo>
                <a:lnTo>
                  <a:pt x="823893" y="602200"/>
                </a:lnTo>
                <a:lnTo>
                  <a:pt x="857842" y="572912"/>
                </a:lnTo>
                <a:lnTo>
                  <a:pt x="892333" y="544247"/>
                </a:lnTo>
                <a:lnTo>
                  <a:pt x="927360" y="516211"/>
                </a:lnTo>
                <a:lnTo>
                  <a:pt x="962912" y="488815"/>
                </a:lnTo>
                <a:lnTo>
                  <a:pt x="998981" y="462067"/>
                </a:lnTo>
                <a:lnTo>
                  <a:pt x="1035559" y="435976"/>
                </a:lnTo>
                <a:lnTo>
                  <a:pt x="1072636" y="410550"/>
                </a:lnTo>
                <a:lnTo>
                  <a:pt x="1110205" y="385799"/>
                </a:lnTo>
                <a:lnTo>
                  <a:pt x="1148256" y="361730"/>
                </a:lnTo>
                <a:lnTo>
                  <a:pt x="1186780" y="338353"/>
                </a:lnTo>
                <a:lnTo>
                  <a:pt x="1225769" y="315676"/>
                </a:lnTo>
                <a:lnTo>
                  <a:pt x="1265215" y="293708"/>
                </a:lnTo>
                <a:lnTo>
                  <a:pt x="1305107" y="272459"/>
                </a:lnTo>
                <a:lnTo>
                  <a:pt x="1345439" y="251935"/>
                </a:lnTo>
                <a:lnTo>
                  <a:pt x="1386200" y="232147"/>
                </a:lnTo>
                <a:lnTo>
                  <a:pt x="1427382" y="213103"/>
                </a:lnTo>
                <a:lnTo>
                  <a:pt x="1468977" y="194811"/>
                </a:lnTo>
                <a:lnTo>
                  <a:pt x="1510976" y="177281"/>
                </a:lnTo>
                <a:lnTo>
                  <a:pt x="1553370" y="160521"/>
                </a:lnTo>
                <a:lnTo>
                  <a:pt x="1596150" y="144539"/>
                </a:lnTo>
                <a:lnTo>
                  <a:pt x="1639308" y="129345"/>
                </a:lnTo>
                <a:lnTo>
                  <a:pt x="1682835" y="114948"/>
                </a:lnTo>
                <a:lnTo>
                  <a:pt x="1726722" y="101356"/>
                </a:lnTo>
                <a:lnTo>
                  <a:pt x="1770960" y="88577"/>
                </a:lnTo>
                <a:lnTo>
                  <a:pt x="1815541" y="76621"/>
                </a:lnTo>
                <a:lnTo>
                  <a:pt x="1860456" y="65495"/>
                </a:lnTo>
                <a:lnTo>
                  <a:pt x="1905696" y="55210"/>
                </a:lnTo>
                <a:lnTo>
                  <a:pt x="1951253" y="45773"/>
                </a:lnTo>
                <a:lnTo>
                  <a:pt x="1997118" y="37194"/>
                </a:lnTo>
                <a:lnTo>
                  <a:pt x="2043282" y="29481"/>
                </a:lnTo>
                <a:lnTo>
                  <a:pt x="2089736" y="22642"/>
                </a:lnTo>
                <a:lnTo>
                  <a:pt x="2136472" y="16687"/>
                </a:lnTo>
                <a:lnTo>
                  <a:pt x="2183481" y="11625"/>
                </a:lnTo>
                <a:lnTo>
                  <a:pt x="2230754" y="7463"/>
                </a:lnTo>
                <a:lnTo>
                  <a:pt x="2278282" y="4211"/>
                </a:lnTo>
                <a:lnTo>
                  <a:pt x="2326057" y="1877"/>
                </a:lnTo>
                <a:lnTo>
                  <a:pt x="2374071" y="470"/>
                </a:lnTo>
                <a:lnTo>
                  <a:pt x="2422314" y="0"/>
                </a:lnTo>
                <a:lnTo>
                  <a:pt x="2470556" y="470"/>
                </a:lnTo>
                <a:lnTo>
                  <a:pt x="2518570" y="1877"/>
                </a:lnTo>
                <a:lnTo>
                  <a:pt x="2566345" y="4211"/>
                </a:lnTo>
                <a:lnTo>
                  <a:pt x="2613873" y="7463"/>
                </a:lnTo>
                <a:lnTo>
                  <a:pt x="2661147" y="11625"/>
                </a:lnTo>
                <a:lnTo>
                  <a:pt x="2708155" y="16687"/>
                </a:lnTo>
                <a:lnTo>
                  <a:pt x="2754891" y="22642"/>
                </a:lnTo>
                <a:lnTo>
                  <a:pt x="2801345" y="29481"/>
                </a:lnTo>
                <a:lnTo>
                  <a:pt x="2847509" y="37194"/>
                </a:lnTo>
                <a:lnTo>
                  <a:pt x="2893374" y="45773"/>
                </a:lnTo>
                <a:lnTo>
                  <a:pt x="2938931" y="55210"/>
                </a:lnTo>
                <a:lnTo>
                  <a:pt x="2984171" y="65495"/>
                </a:lnTo>
                <a:lnTo>
                  <a:pt x="3029086" y="76621"/>
                </a:lnTo>
                <a:lnTo>
                  <a:pt x="3073667" y="88577"/>
                </a:lnTo>
                <a:lnTo>
                  <a:pt x="3117905" y="101356"/>
                </a:lnTo>
                <a:lnTo>
                  <a:pt x="3161792" y="114948"/>
                </a:lnTo>
                <a:lnTo>
                  <a:pt x="3205319" y="129345"/>
                </a:lnTo>
                <a:lnTo>
                  <a:pt x="3248477" y="144539"/>
                </a:lnTo>
                <a:lnTo>
                  <a:pt x="3291257" y="160521"/>
                </a:lnTo>
                <a:lnTo>
                  <a:pt x="3333651" y="177281"/>
                </a:lnTo>
                <a:lnTo>
                  <a:pt x="3375650" y="194811"/>
                </a:lnTo>
                <a:lnTo>
                  <a:pt x="3417245" y="213103"/>
                </a:lnTo>
                <a:lnTo>
                  <a:pt x="3458427" y="232147"/>
                </a:lnTo>
                <a:lnTo>
                  <a:pt x="3499188" y="251935"/>
                </a:lnTo>
                <a:lnTo>
                  <a:pt x="3539520" y="272459"/>
                </a:lnTo>
                <a:lnTo>
                  <a:pt x="3579412" y="293708"/>
                </a:lnTo>
                <a:lnTo>
                  <a:pt x="3618858" y="315676"/>
                </a:lnTo>
                <a:lnTo>
                  <a:pt x="3657847" y="338353"/>
                </a:lnTo>
                <a:lnTo>
                  <a:pt x="3696371" y="361730"/>
                </a:lnTo>
                <a:lnTo>
                  <a:pt x="3734422" y="385799"/>
                </a:lnTo>
                <a:lnTo>
                  <a:pt x="3771991" y="410550"/>
                </a:lnTo>
                <a:lnTo>
                  <a:pt x="3809068" y="435976"/>
                </a:lnTo>
                <a:lnTo>
                  <a:pt x="3845646" y="462067"/>
                </a:lnTo>
                <a:lnTo>
                  <a:pt x="3881715" y="488815"/>
                </a:lnTo>
                <a:lnTo>
                  <a:pt x="3917267" y="516211"/>
                </a:lnTo>
                <a:lnTo>
                  <a:pt x="3952294" y="544247"/>
                </a:lnTo>
                <a:lnTo>
                  <a:pt x="3986785" y="572912"/>
                </a:lnTo>
                <a:lnTo>
                  <a:pt x="4020734" y="602200"/>
                </a:lnTo>
                <a:lnTo>
                  <a:pt x="4054130" y="632101"/>
                </a:lnTo>
                <a:lnTo>
                  <a:pt x="4086965" y="662606"/>
                </a:lnTo>
                <a:lnTo>
                  <a:pt x="4119231" y="693707"/>
                </a:lnTo>
                <a:lnTo>
                  <a:pt x="4150919" y="725394"/>
                </a:lnTo>
                <a:lnTo>
                  <a:pt x="4182020" y="757660"/>
                </a:lnTo>
                <a:lnTo>
                  <a:pt x="4212525" y="790496"/>
                </a:lnTo>
                <a:lnTo>
                  <a:pt x="4242426" y="823892"/>
                </a:lnTo>
                <a:lnTo>
                  <a:pt x="4271714" y="857840"/>
                </a:lnTo>
                <a:lnTo>
                  <a:pt x="4300380" y="892332"/>
                </a:lnTo>
                <a:lnTo>
                  <a:pt x="4328415" y="927358"/>
                </a:lnTo>
                <a:lnTo>
                  <a:pt x="4355811" y="962910"/>
                </a:lnTo>
                <a:lnTo>
                  <a:pt x="4382559" y="998979"/>
                </a:lnTo>
                <a:lnTo>
                  <a:pt x="4408650" y="1035557"/>
                </a:lnTo>
                <a:lnTo>
                  <a:pt x="4434076" y="1072635"/>
                </a:lnTo>
                <a:lnTo>
                  <a:pt x="4458828" y="1110203"/>
                </a:lnTo>
                <a:lnTo>
                  <a:pt x="4482896" y="1148254"/>
                </a:lnTo>
                <a:lnTo>
                  <a:pt x="4506273" y="1186778"/>
                </a:lnTo>
                <a:lnTo>
                  <a:pt x="4528950" y="1225767"/>
                </a:lnTo>
                <a:lnTo>
                  <a:pt x="4550918" y="1265212"/>
                </a:lnTo>
                <a:lnTo>
                  <a:pt x="4572168" y="1305105"/>
                </a:lnTo>
                <a:lnTo>
                  <a:pt x="4592692" y="1345436"/>
                </a:lnTo>
                <a:lnTo>
                  <a:pt x="4612480" y="1386198"/>
                </a:lnTo>
                <a:lnTo>
                  <a:pt x="4631524" y="1427380"/>
                </a:lnTo>
                <a:lnTo>
                  <a:pt x="4649816" y="1468975"/>
                </a:lnTo>
                <a:lnTo>
                  <a:pt x="4667346" y="1510974"/>
                </a:lnTo>
                <a:lnTo>
                  <a:pt x="4684106" y="1553367"/>
                </a:lnTo>
                <a:lnTo>
                  <a:pt x="4700088" y="1596148"/>
                </a:lnTo>
                <a:lnTo>
                  <a:pt x="4715281" y="1639305"/>
                </a:lnTo>
                <a:lnTo>
                  <a:pt x="4729679" y="1682832"/>
                </a:lnTo>
                <a:lnTo>
                  <a:pt x="4743271" y="1726719"/>
                </a:lnTo>
                <a:lnTo>
                  <a:pt x="4756050" y="1770957"/>
                </a:lnTo>
                <a:lnTo>
                  <a:pt x="4768006" y="1815538"/>
                </a:lnTo>
                <a:lnTo>
                  <a:pt x="4779132" y="1860453"/>
                </a:lnTo>
                <a:lnTo>
                  <a:pt x="4789417" y="1905693"/>
                </a:lnTo>
                <a:lnTo>
                  <a:pt x="4798854" y="1951250"/>
                </a:lnTo>
                <a:lnTo>
                  <a:pt x="4807433" y="1997115"/>
                </a:lnTo>
                <a:lnTo>
                  <a:pt x="4815146" y="2043278"/>
                </a:lnTo>
                <a:lnTo>
                  <a:pt x="4821985" y="2089732"/>
                </a:lnTo>
                <a:lnTo>
                  <a:pt x="4827940" y="2136468"/>
                </a:lnTo>
                <a:lnTo>
                  <a:pt x="4833002" y="2183477"/>
                </a:lnTo>
                <a:lnTo>
                  <a:pt x="4837164" y="2230750"/>
                </a:lnTo>
                <a:lnTo>
                  <a:pt x="4840416" y="2278278"/>
                </a:lnTo>
                <a:lnTo>
                  <a:pt x="4842750" y="2326054"/>
                </a:lnTo>
                <a:lnTo>
                  <a:pt x="4844157" y="2374067"/>
                </a:lnTo>
                <a:lnTo>
                  <a:pt x="4844628" y="2422310"/>
                </a:lnTo>
                <a:lnTo>
                  <a:pt x="4844157" y="2470552"/>
                </a:lnTo>
                <a:lnTo>
                  <a:pt x="4842750" y="2518565"/>
                </a:lnTo>
                <a:lnTo>
                  <a:pt x="4840416" y="2566341"/>
                </a:lnTo>
                <a:lnTo>
                  <a:pt x="4837164" y="2613869"/>
                </a:lnTo>
                <a:lnTo>
                  <a:pt x="4833002" y="2661142"/>
                </a:lnTo>
                <a:lnTo>
                  <a:pt x="4827940" y="2708151"/>
                </a:lnTo>
                <a:lnTo>
                  <a:pt x="4821985" y="2754887"/>
                </a:lnTo>
                <a:lnTo>
                  <a:pt x="4815146" y="2801341"/>
                </a:lnTo>
                <a:lnTo>
                  <a:pt x="4807433" y="2847505"/>
                </a:lnTo>
                <a:lnTo>
                  <a:pt x="4798854" y="2893369"/>
                </a:lnTo>
                <a:lnTo>
                  <a:pt x="4789417" y="2938926"/>
                </a:lnTo>
                <a:lnTo>
                  <a:pt x="4779132" y="2984166"/>
                </a:lnTo>
                <a:lnTo>
                  <a:pt x="4768006" y="3029081"/>
                </a:lnTo>
                <a:lnTo>
                  <a:pt x="4756050" y="3073662"/>
                </a:lnTo>
                <a:lnTo>
                  <a:pt x="4743271" y="3117900"/>
                </a:lnTo>
                <a:lnTo>
                  <a:pt x="4729679" y="3161787"/>
                </a:lnTo>
                <a:lnTo>
                  <a:pt x="4715281" y="3205314"/>
                </a:lnTo>
                <a:lnTo>
                  <a:pt x="4700088" y="3248472"/>
                </a:lnTo>
                <a:lnTo>
                  <a:pt x="4684106" y="3291252"/>
                </a:lnTo>
                <a:lnTo>
                  <a:pt x="4667346" y="3333645"/>
                </a:lnTo>
                <a:lnTo>
                  <a:pt x="4649816" y="3375644"/>
                </a:lnTo>
                <a:lnTo>
                  <a:pt x="4631524" y="3417239"/>
                </a:lnTo>
                <a:lnTo>
                  <a:pt x="4612480" y="3458422"/>
                </a:lnTo>
                <a:lnTo>
                  <a:pt x="4592692" y="3499183"/>
                </a:lnTo>
                <a:lnTo>
                  <a:pt x="4572168" y="3539514"/>
                </a:lnTo>
                <a:lnTo>
                  <a:pt x="4550918" y="3579407"/>
                </a:lnTo>
                <a:lnTo>
                  <a:pt x="4528950" y="3618852"/>
                </a:lnTo>
                <a:lnTo>
                  <a:pt x="4506273" y="3657841"/>
                </a:lnTo>
                <a:lnTo>
                  <a:pt x="4482896" y="3696365"/>
                </a:lnTo>
                <a:lnTo>
                  <a:pt x="4458828" y="3734416"/>
                </a:lnTo>
                <a:lnTo>
                  <a:pt x="4434076" y="3771984"/>
                </a:lnTo>
                <a:lnTo>
                  <a:pt x="4408650" y="3809062"/>
                </a:lnTo>
                <a:lnTo>
                  <a:pt x="4382559" y="3845640"/>
                </a:lnTo>
                <a:lnTo>
                  <a:pt x="4355811" y="3881709"/>
                </a:lnTo>
                <a:lnTo>
                  <a:pt x="4328415" y="3917261"/>
                </a:lnTo>
                <a:lnTo>
                  <a:pt x="4300380" y="3952287"/>
                </a:lnTo>
                <a:lnTo>
                  <a:pt x="4271714" y="3986779"/>
                </a:lnTo>
                <a:lnTo>
                  <a:pt x="4242426" y="4020727"/>
                </a:lnTo>
                <a:lnTo>
                  <a:pt x="4212525" y="4054123"/>
                </a:lnTo>
                <a:lnTo>
                  <a:pt x="4182020" y="4086959"/>
                </a:lnTo>
                <a:lnTo>
                  <a:pt x="4150919" y="4119225"/>
                </a:lnTo>
                <a:lnTo>
                  <a:pt x="4119231" y="4150912"/>
                </a:lnTo>
                <a:lnTo>
                  <a:pt x="4086965" y="4182013"/>
                </a:lnTo>
                <a:lnTo>
                  <a:pt x="4054130" y="4212518"/>
                </a:lnTo>
                <a:lnTo>
                  <a:pt x="4020734" y="4242419"/>
                </a:lnTo>
                <a:lnTo>
                  <a:pt x="3986785" y="4271707"/>
                </a:lnTo>
                <a:lnTo>
                  <a:pt x="3952294" y="4300372"/>
                </a:lnTo>
                <a:lnTo>
                  <a:pt x="3917267" y="4328408"/>
                </a:lnTo>
                <a:lnTo>
                  <a:pt x="3881715" y="4355804"/>
                </a:lnTo>
                <a:lnTo>
                  <a:pt x="3845646" y="4382552"/>
                </a:lnTo>
                <a:lnTo>
                  <a:pt x="3809068" y="4408643"/>
                </a:lnTo>
                <a:lnTo>
                  <a:pt x="3771991" y="4434069"/>
                </a:lnTo>
                <a:lnTo>
                  <a:pt x="3734422" y="4458820"/>
                </a:lnTo>
                <a:lnTo>
                  <a:pt x="3696371" y="4482889"/>
                </a:lnTo>
                <a:lnTo>
                  <a:pt x="3657847" y="4506266"/>
                </a:lnTo>
                <a:lnTo>
                  <a:pt x="3618858" y="4528943"/>
                </a:lnTo>
                <a:lnTo>
                  <a:pt x="3579412" y="4550911"/>
                </a:lnTo>
                <a:lnTo>
                  <a:pt x="3539520" y="4572161"/>
                </a:lnTo>
                <a:lnTo>
                  <a:pt x="3499188" y="4592684"/>
                </a:lnTo>
                <a:lnTo>
                  <a:pt x="3458427" y="4612472"/>
                </a:lnTo>
                <a:lnTo>
                  <a:pt x="3417245" y="4631517"/>
                </a:lnTo>
                <a:lnTo>
                  <a:pt x="3375650" y="4649808"/>
                </a:lnTo>
                <a:lnTo>
                  <a:pt x="3333651" y="4667338"/>
                </a:lnTo>
                <a:lnTo>
                  <a:pt x="3291257" y="4684099"/>
                </a:lnTo>
                <a:lnTo>
                  <a:pt x="3248477" y="4700080"/>
                </a:lnTo>
                <a:lnTo>
                  <a:pt x="3205319" y="4715274"/>
                </a:lnTo>
                <a:lnTo>
                  <a:pt x="3161792" y="4729671"/>
                </a:lnTo>
                <a:lnTo>
                  <a:pt x="3117905" y="4743264"/>
                </a:lnTo>
                <a:lnTo>
                  <a:pt x="3073667" y="4756042"/>
                </a:lnTo>
                <a:lnTo>
                  <a:pt x="3029086" y="4767999"/>
                </a:lnTo>
                <a:lnTo>
                  <a:pt x="2984171" y="4779124"/>
                </a:lnTo>
                <a:lnTo>
                  <a:pt x="2938931" y="4789409"/>
                </a:lnTo>
                <a:lnTo>
                  <a:pt x="2893374" y="4798846"/>
                </a:lnTo>
                <a:lnTo>
                  <a:pt x="2847509" y="4807425"/>
                </a:lnTo>
                <a:lnTo>
                  <a:pt x="2801345" y="4815138"/>
                </a:lnTo>
                <a:lnTo>
                  <a:pt x="2754891" y="4821977"/>
                </a:lnTo>
                <a:lnTo>
                  <a:pt x="2708155" y="4827932"/>
                </a:lnTo>
                <a:lnTo>
                  <a:pt x="2661147" y="4832994"/>
                </a:lnTo>
                <a:lnTo>
                  <a:pt x="2613873" y="4837156"/>
                </a:lnTo>
                <a:lnTo>
                  <a:pt x="2566345" y="4840408"/>
                </a:lnTo>
                <a:lnTo>
                  <a:pt x="2518570" y="4842742"/>
                </a:lnTo>
                <a:lnTo>
                  <a:pt x="2470556" y="4844149"/>
                </a:lnTo>
                <a:lnTo>
                  <a:pt x="2422314" y="4844620"/>
                </a:lnTo>
                <a:lnTo>
                  <a:pt x="2374071" y="4844149"/>
                </a:lnTo>
                <a:lnTo>
                  <a:pt x="2326057" y="4842742"/>
                </a:lnTo>
                <a:lnTo>
                  <a:pt x="2278282" y="4840408"/>
                </a:lnTo>
                <a:lnTo>
                  <a:pt x="2230754" y="4837156"/>
                </a:lnTo>
                <a:lnTo>
                  <a:pt x="2183481" y="4832994"/>
                </a:lnTo>
                <a:lnTo>
                  <a:pt x="2136472" y="4827932"/>
                </a:lnTo>
                <a:lnTo>
                  <a:pt x="2089736" y="4821977"/>
                </a:lnTo>
                <a:lnTo>
                  <a:pt x="2043282" y="4815138"/>
                </a:lnTo>
                <a:lnTo>
                  <a:pt x="1997118" y="4807425"/>
                </a:lnTo>
                <a:lnTo>
                  <a:pt x="1951253" y="4798846"/>
                </a:lnTo>
                <a:lnTo>
                  <a:pt x="1905696" y="4789409"/>
                </a:lnTo>
                <a:lnTo>
                  <a:pt x="1860456" y="4779124"/>
                </a:lnTo>
                <a:lnTo>
                  <a:pt x="1815541" y="4767999"/>
                </a:lnTo>
                <a:lnTo>
                  <a:pt x="1770960" y="4756042"/>
                </a:lnTo>
                <a:lnTo>
                  <a:pt x="1726722" y="4743264"/>
                </a:lnTo>
                <a:lnTo>
                  <a:pt x="1682835" y="4729671"/>
                </a:lnTo>
                <a:lnTo>
                  <a:pt x="1639308" y="4715274"/>
                </a:lnTo>
                <a:lnTo>
                  <a:pt x="1596150" y="4700080"/>
                </a:lnTo>
                <a:lnTo>
                  <a:pt x="1553370" y="4684099"/>
                </a:lnTo>
                <a:lnTo>
                  <a:pt x="1510976" y="4667338"/>
                </a:lnTo>
                <a:lnTo>
                  <a:pt x="1468977" y="4649808"/>
                </a:lnTo>
                <a:lnTo>
                  <a:pt x="1427382" y="4631517"/>
                </a:lnTo>
                <a:lnTo>
                  <a:pt x="1386200" y="4612472"/>
                </a:lnTo>
                <a:lnTo>
                  <a:pt x="1345439" y="4592684"/>
                </a:lnTo>
                <a:lnTo>
                  <a:pt x="1305107" y="4572161"/>
                </a:lnTo>
                <a:lnTo>
                  <a:pt x="1265215" y="4550911"/>
                </a:lnTo>
                <a:lnTo>
                  <a:pt x="1225769" y="4528943"/>
                </a:lnTo>
                <a:lnTo>
                  <a:pt x="1186780" y="4506266"/>
                </a:lnTo>
                <a:lnTo>
                  <a:pt x="1148256" y="4482889"/>
                </a:lnTo>
                <a:lnTo>
                  <a:pt x="1110205" y="4458820"/>
                </a:lnTo>
                <a:lnTo>
                  <a:pt x="1072636" y="4434069"/>
                </a:lnTo>
                <a:lnTo>
                  <a:pt x="1035559" y="4408643"/>
                </a:lnTo>
                <a:lnTo>
                  <a:pt x="998981" y="4382552"/>
                </a:lnTo>
                <a:lnTo>
                  <a:pt x="962912" y="4355804"/>
                </a:lnTo>
                <a:lnTo>
                  <a:pt x="927360" y="4328408"/>
                </a:lnTo>
                <a:lnTo>
                  <a:pt x="892333" y="4300372"/>
                </a:lnTo>
                <a:lnTo>
                  <a:pt x="857842" y="4271707"/>
                </a:lnTo>
                <a:lnTo>
                  <a:pt x="823893" y="4242419"/>
                </a:lnTo>
                <a:lnTo>
                  <a:pt x="790497" y="4212518"/>
                </a:lnTo>
                <a:lnTo>
                  <a:pt x="757662" y="4182013"/>
                </a:lnTo>
                <a:lnTo>
                  <a:pt x="725396" y="4150912"/>
                </a:lnTo>
                <a:lnTo>
                  <a:pt x="693708" y="4119225"/>
                </a:lnTo>
                <a:lnTo>
                  <a:pt x="662607" y="4086959"/>
                </a:lnTo>
                <a:lnTo>
                  <a:pt x="632102" y="4054123"/>
                </a:lnTo>
                <a:lnTo>
                  <a:pt x="602201" y="4020727"/>
                </a:lnTo>
                <a:lnTo>
                  <a:pt x="572913" y="3986779"/>
                </a:lnTo>
                <a:lnTo>
                  <a:pt x="544248" y="3952287"/>
                </a:lnTo>
                <a:lnTo>
                  <a:pt x="516212" y="3917261"/>
                </a:lnTo>
                <a:lnTo>
                  <a:pt x="488816" y="3881709"/>
                </a:lnTo>
                <a:lnTo>
                  <a:pt x="462068" y="3845640"/>
                </a:lnTo>
                <a:lnTo>
                  <a:pt x="435977" y="3809062"/>
                </a:lnTo>
                <a:lnTo>
                  <a:pt x="410551" y="3771984"/>
                </a:lnTo>
                <a:lnTo>
                  <a:pt x="385800" y="3734416"/>
                </a:lnTo>
                <a:lnTo>
                  <a:pt x="361731" y="3696365"/>
                </a:lnTo>
                <a:lnTo>
                  <a:pt x="338354" y="3657841"/>
                </a:lnTo>
                <a:lnTo>
                  <a:pt x="315677" y="3618852"/>
                </a:lnTo>
                <a:lnTo>
                  <a:pt x="293709" y="3579407"/>
                </a:lnTo>
                <a:lnTo>
                  <a:pt x="272459" y="3539514"/>
                </a:lnTo>
                <a:lnTo>
                  <a:pt x="251935" y="3499183"/>
                </a:lnTo>
                <a:lnTo>
                  <a:pt x="232147" y="3458422"/>
                </a:lnTo>
                <a:lnTo>
                  <a:pt x="213103" y="3417239"/>
                </a:lnTo>
                <a:lnTo>
                  <a:pt x="194811" y="3375644"/>
                </a:lnTo>
                <a:lnTo>
                  <a:pt x="177281" y="3333645"/>
                </a:lnTo>
                <a:lnTo>
                  <a:pt x="160521" y="3291252"/>
                </a:lnTo>
                <a:lnTo>
                  <a:pt x="144539" y="3248472"/>
                </a:lnTo>
                <a:lnTo>
                  <a:pt x="129346" y="3205314"/>
                </a:lnTo>
                <a:lnTo>
                  <a:pt x="114948" y="3161787"/>
                </a:lnTo>
                <a:lnTo>
                  <a:pt x="101356" y="3117900"/>
                </a:lnTo>
                <a:lnTo>
                  <a:pt x="88577" y="3073662"/>
                </a:lnTo>
                <a:lnTo>
                  <a:pt x="76621" y="3029081"/>
                </a:lnTo>
                <a:lnTo>
                  <a:pt x="65495" y="2984166"/>
                </a:lnTo>
                <a:lnTo>
                  <a:pt x="55210" y="2938926"/>
                </a:lnTo>
                <a:lnTo>
                  <a:pt x="45774" y="2893369"/>
                </a:lnTo>
                <a:lnTo>
                  <a:pt x="37194" y="2847505"/>
                </a:lnTo>
                <a:lnTo>
                  <a:pt x="29481" y="2801341"/>
                </a:lnTo>
                <a:lnTo>
                  <a:pt x="22642" y="2754887"/>
                </a:lnTo>
                <a:lnTo>
                  <a:pt x="16687" y="2708151"/>
                </a:lnTo>
                <a:lnTo>
                  <a:pt x="11625" y="2661142"/>
                </a:lnTo>
                <a:lnTo>
                  <a:pt x="7463" y="2613869"/>
                </a:lnTo>
                <a:lnTo>
                  <a:pt x="4211" y="2566341"/>
                </a:lnTo>
                <a:lnTo>
                  <a:pt x="1877" y="2518565"/>
                </a:lnTo>
                <a:lnTo>
                  <a:pt x="470" y="2470552"/>
                </a:lnTo>
                <a:lnTo>
                  <a:pt x="0" y="242231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8800" y="2834132"/>
            <a:ext cx="4267200" cy="1682768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49225" marR="5080" indent="-136525" algn="ctr">
              <a:lnSpc>
                <a:spcPct val="79400"/>
              </a:lnSpc>
              <a:spcBef>
                <a:spcPts val="1730"/>
              </a:spcBef>
            </a:pPr>
            <a:r>
              <a:rPr sz="6000" spc="-5" dirty="0">
                <a:solidFill>
                  <a:srgbClr val="FFFFFF"/>
                </a:solidFill>
                <a:latin typeface="Rockwell Condensed"/>
                <a:cs typeface="Rockwell Condensed"/>
              </a:rPr>
              <a:t>T</a:t>
            </a:r>
            <a:r>
              <a:rPr sz="6000" dirty="0">
                <a:solidFill>
                  <a:srgbClr val="FFFFFF"/>
                </a:solidFill>
                <a:latin typeface="Rockwell Condensed"/>
                <a:cs typeface="Rockwell Condensed"/>
              </a:rPr>
              <a:t>U</a:t>
            </a:r>
            <a:r>
              <a:rPr sz="6000" spc="-170" dirty="0">
                <a:solidFill>
                  <a:srgbClr val="FFFFFF"/>
                </a:solidFill>
                <a:latin typeface="Rockwell Condensed"/>
                <a:cs typeface="Rockwell Condensed"/>
              </a:rPr>
              <a:t>T</a:t>
            </a:r>
            <a:r>
              <a:rPr sz="6000" dirty="0">
                <a:solidFill>
                  <a:srgbClr val="FFFFFF"/>
                </a:solidFill>
                <a:latin typeface="Rockwell Condensed"/>
                <a:cs typeface="Rockwell Condensed"/>
              </a:rPr>
              <a:t>O</a:t>
            </a:r>
            <a:r>
              <a:rPr sz="6000" spc="5" dirty="0">
                <a:solidFill>
                  <a:srgbClr val="FFFFFF"/>
                </a:solidFill>
                <a:latin typeface="Rockwell Condensed"/>
                <a:cs typeface="Rockwell Condensed"/>
              </a:rPr>
              <a:t>R</a:t>
            </a:r>
            <a:r>
              <a:rPr sz="6000" spc="-135" dirty="0">
                <a:solidFill>
                  <a:srgbClr val="FFFFFF"/>
                </a:solidFill>
                <a:latin typeface="Rockwell Condensed"/>
                <a:cs typeface="Rockwell Condensed"/>
              </a:rPr>
              <a:t>A</a:t>
            </a:r>
            <a:r>
              <a:rPr lang="it-IT" sz="6000" spc="-135" dirty="0">
                <a:solidFill>
                  <a:srgbClr val="FFFFFF"/>
                </a:solidFill>
                <a:latin typeface="Rockwell Condensed"/>
                <a:cs typeface="Rockwell Condensed"/>
              </a:rPr>
              <a:t>TO ALLE </a:t>
            </a:r>
            <a:r>
              <a:rPr sz="6000" spc="-5" dirty="0">
                <a:solidFill>
                  <a:srgbClr val="FFFFFF"/>
                </a:solidFill>
                <a:latin typeface="Rockwell Condensed"/>
                <a:cs typeface="Rockwell Condensed"/>
              </a:rPr>
              <a:t>  </a:t>
            </a:r>
            <a:r>
              <a:rPr sz="6000" spc="-25" dirty="0">
                <a:solidFill>
                  <a:srgbClr val="FFFFFF"/>
                </a:solidFill>
                <a:latin typeface="Rockwell Condensed"/>
                <a:cs typeface="Rockwell Condensed"/>
              </a:rPr>
              <a:t>MATRICOLE</a:t>
            </a:r>
            <a:endParaRPr sz="6000" dirty="0">
              <a:latin typeface="Rockwell Condensed"/>
              <a:cs typeface="Rockwell 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33488" y="1597152"/>
            <a:ext cx="82296" cy="366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12680" y="5961888"/>
            <a:ext cx="1944624" cy="728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0152" y="4197096"/>
            <a:ext cx="1356359" cy="1359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13392" y="554736"/>
            <a:ext cx="2121407" cy="2042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7672" y="1363009"/>
            <a:ext cx="2170267" cy="1403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99519" y="6227063"/>
            <a:ext cx="46024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3483" y="2965196"/>
            <a:ext cx="34861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Rockwell Condensed"/>
                <a:cs typeface="Rockwell Condensed"/>
              </a:rPr>
              <a:t>CI</a:t>
            </a:r>
            <a:r>
              <a:rPr sz="4800" spc="-60" dirty="0">
                <a:solidFill>
                  <a:srgbClr val="FFFFFF"/>
                </a:solidFill>
                <a:latin typeface="Rockwell Condensed"/>
                <a:cs typeface="Rockwell Condensed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Rockwell Condensed"/>
                <a:cs typeface="Rockwell Condensed"/>
              </a:rPr>
              <a:t>PRESENTIAMO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918" y="6258873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07"/>
                </a:moveTo>
                <a:lnTo>
                  <a:pt x="5266" y="153685"/>
                </a:lnTo>
                <a:lnTo>
                  <a:pt x="20267" y="111713"/>
                </a:lnTo>
                <a:lnTo>
                  <a:pt x="43807" y="74688"/>
                </a:lnTo>
                <a:lnTo>
                  <a:pt x="74687" y="43807"/>
                </a:lnTo>
                <a:lnTo>
                  <a:pt x="111712" y="20268"/>
                </a:lnTo>
                <a:lnTo>
                  <a:pt x="153684" y="5266"/>
                </a:lnTo>
                <a:lnTo>
                  <a:pt x="199406" y="0"/>
                </a:lnTo>
                <a:lnTo>
                  <a:pt x="245128" y="5266"/>
                </a:lnTo>
                <a:lnTo>
                  <a:pt x="287100" y="20268"/>
                </a:lnTo>
                <a:lnTo>
                  <a:pt x="324125" y="43807"/>
                </a:lnTo>
                <a:lnTo>
                  <a:pt x="355005" y="74688"/>
                </a:lnTo>
                <a:lnTo>
                  <a:pt x="378545" y="111713"/>
                </a:lnTo>
                <a:lnTo>
                  <a:pt x="393546" y="153685"/>
                </a:lnTo>
                <a:lnTo>
                  <a:pt x="398813" y="199407"/>
                </a:lnTo>
                <a:lnTo>
                  <a:pt x="393546" y="245129"/>
                </a:lnTo>
                <a:lnTo>
                  <a:pt x="378545" y="287101"/>
                </a:lnTo>
                <a:lnTo>
                  <a:pt x="355005" y="324126"/>
                </a:lnTo>
                <a:lnTo>
                  <a:pt x="324125" y="355007"/>
                </a:lnTo>
                <a:lnTo>
                  <a:pt x="287100" y="378546"/>
                </a:lnTo>
                <a:lnTo>
                  <a:pt x="245128" y="393548"/>
                </a:lnTo>
                <a:lnTo>
                  <a:pt x="199406" y="398815"/>
                </a:lnTo>
                <a:lnTo>
                  <a:pt x="153684" y="393548"/>
                </a:lnTo>
                <a:lnTo>
                  <a:pt x="111712" y="378546"/>
                </a:lnTo>
                <a:lnTo>
                  <a:pt x="74687" y="355007"/>
                </a:lnTo>
                <a:lnTo>
                  <a:pt x="43807" y="324126"/>
                </a:lnTo>
                <a:lnTo>
                  <a:pt x="20267" y="287101"/>
                </a:lnTo>
                <a:lnTo>
                  <a:pt x="5266" y="245129"/>
                </a:lnTo>
                <a:lnTo>
                  <a:pt x="0" y="19940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75033" y="659047"/>
            <a:ext cx="5692534" cy="180882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1105"/>
              </a:spcBef>
            </a:pPr>
            <a:r>
              <a:rPr spc="-10" dirty="0"/>
              <a:t>TUTOR</a:t>
            </a:r>
            <a:r>
              <a:rPr spc="-5" dirty="0"/>
              <a:t> </a:t>
            </a:r>
            <a:r>
              <a:rPr dirty="0"/>
              <a:t>CTF</a:t>
            </a:r>
          </a:p>
          <a:p>
            <a:pPr marL="619125">
              <a:lnSpc>
                <a:spcPct val="100000"/>
              </a:lnSpc>
              <a:spcBef>
                <a:spcPts val="1010"/>
              </a:spcBef>
            </a:pPr>
            <a:r>
              <a:rPr lang="it-IT" spc="-10" dirty="0"/>
              <a:t>Sono Gaia </a:t>
            </a:r>
            <a:r>
              <a:rPr lang="it-IT" spc="-10" dirty="0" err="1"/>
              <a:t>Bechis</a:t>
            </a:r>
            <a:r>
              <a:rPr lang="it-IT" spc="-10" dirty="0"/>
              <a:t>, studentessa del </a:t>
            </a:r>
            <a:br>
              <a:rPr lang="it-IT" spc="-10" dirty="0"/>
            </a:br>
            <a:r>
              <a:rPr lang="it-IT" spc="-10" dirty="0"/>
              <a:t>quinto anno di CTF.</a:t>
            </a:r>
            <a:br>
              <a:rPr lang="it-IT" spc="5" dirty="0"/>
            </a:br>
            <a:br>
              <a:rPr lang="it-IT" spc="5" dirty="0"/>
            </a:b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631670" y="2779236"/>
            <a:ext cx="8754897" cy="158940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342640">
              <a:lnSpc>
                <a:spcPct val="100000"/>
              </a:lnSpc>
              <a:spcBef>
                <a:spcPts val="1105"/>
              </a:spcBef>
            </a:pPr>
            <a:r>
              <a:rPr spc="-10" dirty="0"/>
              <a:t>TUTOR</a:t>
            </a:r>
            <a:r>
              <a:rPr spc="-5" dirty="0"/>
              <a:t> </a:t>
            </a:r>
            <a:r>
              <a:rPr spc="-30" dirty="0"/>
              <a:t>FARMACIA</a:t>
            </a:r>
          </a:p>
          <a:p>
            <a:pPr marL="3342640" marR="5080">
              <a:lnSpc>
                <a:spcPts val="2090"/>
              </a:lnSpc>
              <a:spcBef>
                <a:spcPts val="1340"/>
              </a:spcBef>
            </a:pPr>
            <a:r>
              <a:rPr dirty="0"/>
              <a:t>Sono </a:t>
            </a:r>
            <a:r>
              <a:rPr spc="-5" dirty="0"/>
              <a:t>Giulia </a:t>
            </a:r>
            <a:r>
              <a:rPr dirty="0"/>
              <a:t>Di </a:t>
            </a:r>
            <a:r>
              <a:rPr spc="-5" dirty="0"/>
              <a:t>Napoli, </a:t>
            </a:r>
            <a:r>
              <a:rPr lang="it-IT" spc="-15" dirty="0"/>
              <a:t>studentessa del</a:t>
            </a:r>
            <a:r>
              <a:rPr dirty="0"/>
              <a:t> </a:t>
            </a:r>
            <a:r>
              <a:rPr spc="-5" dirty="0"/>
              <a:t>quinto</a:t>
            </a:r>
            <a:r>
              <a:rPr spc="-160" dirty="0"/>
              <a:t> </a:t>
            </a:r>
            <a:r>
              <a:rPr dirty="0"/>
              <a:t>anno  di</a:t>
            </a:r>
            <a:r>
              <a:rPr spc="-5" dirty="0"/>
              <a:t> </a:t>
            </a:r>
            <a:r>
              <a:rPr dirty="0"/>
              <a:t>farmacia.</a:t>
            </a:r>
          </a:p>
          <a:p>
            <a:pPr marL="3342640">
              <a:lnSpc>
                <a:spcPct val="100000"/>
              </a:lnSpc>
              <a:spcBef>
                <a:spcPts val="985"/>
              </a:spcBef>
            </a:pPr>
            <a:endParaRPr spc="-35" dirty="0"/>
          </a:p>
        </p:txBody>
      </p:sp>
      <p:sp>
        <p:nvSpPr>
          <p:cNvPr id="7" name="object 7"/>
          <p:cNvSpPr/>
          <p:nvPr/>
        </p:nvSpPr>
        <p:spPr>
          <a:xfrm>
            <a:off x="9360407" y="6150863"/>
            <a:ext cx="1798320" cy="603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77" y="199712"/>
            <a:ext cx="1988341" cy="2651122"/>
          </a:xfrm>
          <a:prstGeom prst="rect">
            <a:avLst/>
          </a:prstGeom>
        </p:spPr>
      </p:pic>
      <p:pic>
        <p:nvPicPr>
          <p:cNvPr id="10" name="Immagine 9" descr="Immagine che contiene persona, interni, donna, abbigliamento&#10;&#10;Descrizione generata automaticamente">
            <a:extLst>
              <a:ext uri="{FF2B5EF4-FFF2-40B4-BE49-F238E27FC236}">
                <a16:creationId xmlns:a16="http://schemas.microsoft.com/office/drawing/2014/main" id="{1CE4CFC0-B9E4-6C43-8290-6E126C58DF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14084"/>
            <a:ext cx="1798320" cy="2211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918" y="6258873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07"/>
                </a:moveTo>
                <a:lnTo>
                  <a:pt x="5266" y="153685"/>
                </a:lnTo>
                <a:lnTo>
                  <a:pt x="20267" y="111713"/>
                </a:lnTo>
                <a:lnTo>
                  <a:pt x="43807" y="74688"/>
                </a:lnTo>
                <a:lnTo>
                  <a:pt x="74687" y="43807"/>
                </a:lnTo>
                <a:lnTo>
                  <a:pt x="111712" y="20268"/>
                </a:lnTo>
                <a:lnTo>
                  <a:pt x="153684" y="5266"/>
                </a:lnTo>
                <a:lnTo>
                  <a:pt x="199406" y="0"/>
                </a:lnTo>
                <a:lnTo>
                  <a:pt x="245128" y="5266"/>
                </a:lnTo>
                <a:lnTo>
                  <a:pt x="287100" y="20268"/>
                </a:lnTo>
                <a:lnTo>
                  <a:pt x="324125" y="43807"/>
                </a:lnTo>
                <a:lnTo>
                  <a:pt x="355005" y="74688"/>
                </a:lnTo>
                <a:lnTo>
                  <a:pt x="378545" y="111713"/>
                </a:lnTo>
                <a:lnTo>
                  <a:pt x="393546" y="153685"/>
                </a:lnTo>
                <a:lnTo>
                  <a:pt x="398813" y="199407"/>
                </a:lnTo>
                <a:lnTo>
                  <a:pt x="393546" y="245129"/>
                </a:lnTo>
                <a:lnTo>
                  <a:pt x="378545" y="287101"/>
                </a:lnTo>
                <a:lnTo>
                  <a:pt x="355005" y="324126"/>
                </a:lnTo>
                <a:lnTo>
                  <a:pt x="324125" y="355007"/>
                </a:lnTo>
                <a:lnTo>
                  <a:pt x="287100" y="378546"/>
                </a:lnTo>
                <a:lnTo>
                  <a:pt x="245128" y="393548"/>
                </a:lnTo>
                <a:lnTo>
                  <a:pt x="199406" y="398815"/>
                </a:lnTo>
                <a:lnTo>
                  <a:pt x="153684" y="393548"/>
                </a:lnTo>
                <a:lnTo>
                  <a:pt x="111712" y="378546"/>
                </a:lnTo>
                <a:lnTo>
                  <a:pt x="74687" y="355007"/>
                </a:lnTo>
                <a:lnTo>
                  <a:pt x="43807" y="324126"/>
                </a:lnTo>
                <a:lnTo>
                  <a:pt x="20267" y="287101"/>
                </a:lnTo>
                <a:lnTo>
                  <a:pt x="5266" y="245129"/>
                </a:lnTo>
                <a:lnTo>
                  <a:pt x="0" y="19940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351" y="1216920"/>
            <a:ext cx="6448761" cy="442415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lang="it-IT" sz="2800" spc="-15" dirty="0">
                <a:latin typeface="Rockwell"/>
                <a:cs typeface="Rockwell"/>
              </a:rPr>
              <a:t>Voi, matricole dell’aa 2020-2021, vivrete un’esperienza diversa da quella di chi, negli anni, vi ha preceduto. </a:t>
            </a:r>
          </a:p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lang="it-IT" sz="2800" spc="-15" dirty="0">
                <a:latin typeface="Rockwell"/>
                <a:cs typeface="Rockwell"/>
              </a:rPr>
              <a:t>Noi tutor cercheremo di offrirvi tutto il supporto possibile, seppur a distanza, affinché non siate mai soli nel muovere i primi passi nel mondo universitario. </a:t>
            </a:r>
          </a:p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lang="it-IT" sz="2800" spc="-15" dirty="0">
                <a:latin typeface="Rockwell"/>
                <a:cs typeface="Rockwell"/>
              </a:rPr>
              <a:t>Vi forniremo tutti gli strumenti per potervi destreggiare in autonomia tra lezioni, esami, scadenze amministrative e siti di Ateneo e Dipartimento.</a:t>
            </a:r>
            <a:endParaRPr sz="2800" dirty="0">
              <a:latin typeface="Rockwell"/>
              <a:cs typeface="Rockwel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50680" y="6062471"/>
            <a:ext cx="1798320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72208" y="2121407"/>
            <a:ext cx="3944312" cy="2600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465124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827" y="987044"/>
            <a:ext cx="2961005" cy="20770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 indent="1263650" algn="r">
              <a:lnSpc>
                <a:spcPct val="90200"/>
              </a:lnSpc>
              <a:spcBef>
                <a:spcPts val="665"/>
              </a:spcBef>
            </a:pPr>
            <a:r>
              <a:rPr sz="4800" dirty="0">
                <a:solidFill>
                  <a:srgbClr val="FFFFFF"/>
                </a:solidFill>
                <a:latin typeface="Rockwell Condensed"/>
                <a:cs typeface="Rockwell Condensed"/>
              </a:rPr>
              <a:t>IN</a:t>
            </a:r>
            <a:r>
              <a:rPr sz="4800" spc="-80" dirty="0">
                <a:solidFill>
                  <a:srgbClr val="FFFFFF"/>
                </a:solidFill>
                <a:latin typeface="Rockwell Condensed"/>
                <a:cs typeface="Rockwell Condensed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Rockwell Condensed"/>
                <a:cs typeface="Rockwell Condensed"/>
              </a:rPr>
              <a:t>COSA </a:t>
            </a:r>
            <a:r>
              <a:rPr sz="4800" dirty="0">
                <a:solidFill>
                  <a:srgbClr val="FFFFFF"/>
                </a:solidFill>
                <a:latin typeface="Rockwell Condensed"/>
                <a:cs typeface="Rockwell Condensed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Rockwell Condensed"/>
                <a:cs typeface="Rockwell Condensed"/>
              </a:rPr>
              <a:t>PO</a:t>
            </a:r>
            <a:r>
              <a:rPr sz="4800" dirty="0">
                <a:solidFill>
                  <a:srgbClr val="FFFFFF"/>
                </a:solidFill>
                <a:latin typeface="Rockwell Condensed"/>
                <a:cs typeface="Rockwell Condensed"/>
              </a:rPr>
              <a:t>SSIA</a:t>
            </a:r>
            <a:r>
              <a:rPr sz="4800" spc="-5" dirty="0">
                <a:solidFill>
                  <a:srgbClr val="FFFFFF"/>
                </a:solidFill>
                <a:latin typeface="Rockwell Condensed"/>
                <a:cs typeface="Rockwell Condensed"/>
              </a:rPr>
              <a:t>MO  </a:t>
            </a:r>
            <a:r>
              <a:rPr sz="4800" spc="-20" dirty="0">
                <a:solidFill>
                  <a:srgbClr val="FFFFFF"/>
                </a:solidFill>
                <a:latin typeface="Rockwell Condensed"/>
                <a:cs typeface="Rockwell Condensed"/>
              </a:rPr>
              <a:t>ESSERVI</a:t>
            </a:r>
            <a:r>
              <a:rPr sz="4800" spc="-75" dirty="0">
                <a:solidFill>
                  <a:srgbClr val="FFFFFF"/>
                </a:solidFill>
                <a:latin typeface="Rockwell Condensed"/>
                <a:cs typeface="Rockwell Condensed"/>
              </a:rPr>
              <a:t> </a:t>
            </a:r>
            <a:r>
              <a:rPr sz="4800" dirty="0">
                <a:solidFill>
                  <a:srgbClr val="FFFFFF"/>
                </a:solidFill>
                <a:latin typeface="Rockwell Condensed"/>
                <a:cs typeface="Rockwell Condensed"/>
              </a:rPr>
              <a:t>UTILI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99519" y="6227063"/>
            <a:ext cx="46024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11179" y="675639"/>
            <a:ext cx="5864225" cy="55486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95580" marR="206375" indent="-182880">
              <a:lnSpc>
                <a:spcPct val="78900"/>
              </a:lnSpc>
              <a:spcBef>
                <a:spcPts val="580"/>
              </a:spcBef>
              <a:buClr>
                <a:srgbClr val="9E3611"/>
              </a:buClr>
              <a:buSzPct val="84210"/>
              <a:buFont typeface="Wingdings"/>
              <a:buChar char=""/>
              <a:tabLst>
                <a:tab pos="195580" algn="l"/>
              </a:tabLst>
            </a:pPr>
            <a:r>
              <a:rPr sz="1900" spc="-10" dirty="0">
                <a:latin typeface="Rockwell"/>
                <a:cs typeface="Rockwell"/>
              </a:rPr>
              <a:t>Organizzazione </a:t>
            </a:r>
            <a:r>
              <a:rPr sz="1900" spc="-5" dirty="0">
                <a:latin typeface="Rockwell"/>
                <a:cs typeface="Rockwell"/>
              </a:rPr>
              <a:t>didattica, </a:t>
            </a:r>
            <a:r>
              <a:rPr sz="1900" spc="-10" dirty="0">
                <a:latin typeface="Rockwell"/>
                <a:cs typeface="Rockwell"/>
              </a:rPr>
              <a:t>orari </a:t>
            </a:r>
            <a:r>
              <a:rPr sz="1900" spc="-5" dirty="0">
                <a:latin typeface="Rockwell"/>
                <a:cs typeface="Rockwell"/>
              </a:rPr>
              <a:t>delle lezioni,</a:t>
            </a:r>
            <a:r>
              <a:rPr sz="1900" spc="-315" dirty="0">
                <a:latin typeface="Rockwell"/>
                <a:cs typeface="Rockwell"/>
              </a:rPr>
              <a:t> </a:t>
            </a:r>
            <a:r>
              <a:rPr sz="1900" spc="-5" dirty="0">
                <a:latin typeface="Rockwell"/>
                <a:cs typeface="Rockwell"/>
              </a:rPr>
              <a:t>sedi,  laboratori, </a:t>
            </a:r>
            <a:r>
              <a:rPr sz="1900" dirty="0">
                <a:latin typeface="Rockwell"/>
                <a:cs typeface="Rockwell"/>
              </a:rPr>
              <a:t>aule</a:t>
            </a:r>
            <a:r>
              <a:rPr sz="1900" spc="-165" dirty="0">
                <a:latin typeface="Rockwell"/>
                <a:cs typeface="Rockwell"/>
              </a:rPr>
              <a:t> </a:t>
            </a:r>
            <a:r>
              <a:rPr sz="1900" dirty="0">
                <a:latin typeface="Rockwell"/>
                <a:cs typeface="Rockwell"/>
              </a:rPr>
              <a:t>studio</a:t>
            </a:r>
            <a:endParaRPr sz="1900">
              <a:latin typeface="Rockwell"/>
              <a:cs typeface="Rockwell"/>
            </a:endParaRPr>
          </a:p>
          <a:p>
            <a:pPr marL="195580" indent="-182880">
              <a:lnSpc>
                <a:spcPct val="100000"/>
              </a:lnSpc>
              <a:spcBef>
                <a:spcPts val="720"/>
              </a:spcBef>
              <a:buClr>
                <a:srgbClr val="9E3611"/>
              </a:buClr>
              <a:buSzPct val="84210"/>
              <a:buFont typeface="Wingdings"/>
              <a:buChar char=""/>
              <a:tabLst>
                <a:tab pos="195580" algn="l"/>
              </a:tabLst>
            </a:pPr>
            <a:r>
              <a:rPr sz="1900" spc="-15" dirty="0">
                <a:latin typeface="Rockwell"/>
                <a:cs typeface="Rockwell"/>
              </a:rPr>
              <a:t>Tasse </a:t>
            </a:r>
            <a:r>
              <a:rPr sz="1900" dirty="0">
                <a:latin typeface="Rockwell"/>
                <a:cs typeface="Rockwell"/>
              </a:rPr>
              <a:t>e richiesta ISEE </a:t>
            </a:r>
            <a:r>
              <a:rPr sz="1900" spc="-10" dirty="0">
                <a:latin typeface="Rockwell"/>
                <a:cs typeface="Rockwell"/>
              </a:rPr>
              <a:t>universitario</a:t>
            </a:r>
            <a:endParaRPr sz="1900">
              <a:latin typeface="Rockwell"/>
              <a:cs typeface="Rockwell"/>
            </a:endParaRPr>
          </a:p>
          <a:p>
            <a:pPr marL="195580" indent="-182880">
              <a:lnSpc>
                <a:spcPct val="100000"/>
              </a:lnSpc>
              <a:spcBef>
                <a:spcPts val="815"/>
              </a:spcBef>
              <a:buClr>
                <a:srgbClr val="9E3611"/>
              </a:buClr>
              <a:buSzPct val="84210"/>
              <a:buFont typeface="Wingdings"/>
              <a:buChar char=""/>
              <a:tabLst>
                <a:tab pos="195580" algn="l"/>
              </a:tabLst>
            </a:pPr>
            <a:r>
              <a:rPr sz="1900" spc="-5" dirty="0">
                <a:latin typeface="Rockwell"/>
                <a:cs typeface="Rockwell"/>
              </a:rPr>
              <a:t>Scadenze</a:t>
            </a:r>
            <a:r>
              <a:rPr sz="1900" spc="-10" dirty="0">
                <a:latin typeface="Rockwell"/>
                <a:cs typeface="Rockwell"/>
              </a:rPr>
              <a:t> </a:t>
            </a:r>
            <a:r>
              <a:rPr sz="1900" spc="-15" dirty="0">
                <a:latin typeface="Rockwell"/>
                <a:cs typeface="Rockwell"/>
              </a:rPr>
              <a:t>amministrative</a:t>
            </a:r>
            <a:endParaRPr sz="1900">
              <a:latin typeface="Rockwell"/>
              <a:cs typeface="Rockwell"/>
            </a:endParaRPr>
          </a:p>
          <a:p>
            <a:pPr marL="195580" indent="-182880">
              <a:lnSpc>
                <a:spcPct val="100000"/>
              </a:lnSpc>
              <a:spcBef>
                <a:spcPts val="720"/>
              </a:spcBef>
              <a:buClr>
                <a:srgbClr val="9E3611"/>
              </a:buClr>
              <a:buSzPct val="84210"/>
              <a:buFont typeface="Wingdings"/>
              <a:buChar char=""/>
              <a:tabLst>
                <a:tab pos="195580" algn="l"/>
              </a:tabLst>
            </a:pPr>
            <a:r>
              <a:rPr sz="1900" spc="-40" dirty="0">
                <a:latin typeface="Rockwell"/>
                <a:cs typeface="Rockwell"/>
              </a:rPr>
              <a:t>PASSPORT-U</a:t>
            </a:r>
            <a:endParaRPr sz="1900">
              <a:latin typeface="Rockwell"/>
              <a:cs typeface="Rockwell"/>
            </a:endParaRPr>
          </a:p>
          <a:p>
            <a:pPr marL="195580" marR="127000" indent="-182880">
              <a:lnSpc>
                <a:spcPct val="78900"/>
              </a:lnSpc>
              <a:spcBef>
                <a:spcPts val="1200"/>
              </a:spcBef>
              <a:buClr>
                <a:srgbClr val="9E3611"/>
              </a:buClr>
              <a:buSzPct val="84210"/>
              <a:buFont typeface="Wingdings"/>
              <a:buChar char=""/>
              <a:tabLst>
                <a:tab pos="195580" algn="l"/>
              </a:tabLst>
            </a:pPr>
            <a:r>
              <a:rPr sz="1900" spc="-5" dirty="0">
                <a:latin typeface="Rockwell"/>
                <a:cs typeface="Rockwell"/>
              </a:rPr>
              <a:t>Compilazione del piano carriera </a:t>
            </a:r>
            <a:r>
              <a:rPr sz="1900" dirty="0">
                <a:latin typeface="Rockwell"/>
                <a:cs typeface="Rockwell"/>
              </a:rPr>
              <a:t>e </a:t>
            </a:r>
            <a:r>
              <a:rPr sz="1900" spc="-5" dirty="0">
                <a:latin typeface="Rockwell"/>
                <a:cs typeface="Rockwell"/>
              </a:rPr>
              <a:t>valutazione dei  corsi</a:t>
            </a:r>
            <a:r>
              <a:rPr sz="1900" spc="-10" dirty="0">
                <a:latin typeface="Rockwell"/>
                <a:cs typeface="Rockwell"/>
              </a:rPr>
              <a:t> </a:t>
            </a:r>
            <a:r>
              <a:rPr sz="1900" spc="-5" dirty="0">
                <a:latin typeface="Rockwell"/>
                <a:cs typeface="Rockwell"/>
              </a:rPr>
              <a:t>(Edumeter)</a:t>
            </a:r>
            <a:endParaRPr sz="1900">
              <a:latin typeface="Rockwell"/>
              <a:cs typeface="Rockwell"/>
            </a:endParaRPr>
          </a:p>
          <a:p>
            <a:pPr marL="195580" marR="389890" indent="-182880">
              <a:lnSpc>
                <a:spcPts val="1900"/>
              </a:lnSpc>
              <a:spcBef>
                <a:spcPts val="1100"/>
              </a:spcBef>
              <a:buClr>
                <a:srgbClr val="9E3611"/>
              </a:buClr>
              <a:buSzPct val="84210"/>
              <a:buFont typeface="Wingdings"/>
              <a:buChar char=""/>
              <a:tabLst>
                <a:tab pos="195580" algn="l"/>
              </a:tabLst>
            </a:pPr>
            <a:r>
              <a:rPr sz="1900" spc="-10" dirty="0">
                <a:latin typeface="Rockwell"/>
                <a:cs typeface="Rockwell"/>
              </a:rPr>
              <a:t>Utilizzo </a:t>
            </a:r>
            <a:r>
              <a:rPr sz="1900" spc="-5" dirty="0">
                <a:latin typeface="Rockwell"/>
                <a:cs typeface="Rockwell"/>
              </a:rPr>
              <a:t>delle </a:t>
            </a:r>
            <a:r>
              <a:rPr sz="1900" dirty="0">
                <a:latin typeface="Rockwell"/>
                <a:cs typeface="Rockwell"/>
              </a:rPr>
              <a:t>piattaforme </a:t>
            </a:r>
            <a:r>
              <a:rPr sz="1900" spc="-30" dirty="0">
                <a:latin typeface="Rockwell"/>
                <a:cs typeface="Rockwell"/>
              </a:rPr>
              <a:t>web </a:t>
            </a:r>
            <a:r>
              <a:rPr sz="1900" spc="-10" dirty="0">
                <a:latin typeface="Rockwell"/>
                <a:cs typeface="Rockwell"/>
              </a:rPr>
              <a:t>dell'Università </a:t>
            </a:r>
            <a:r>
              <a:rPr sz="1900" dirty="0">
                <a:latin typeface="Rockwell"/>
                <a:cs typeface="Rockwell"/>
              </a:rPr>
              <a:t>e i  </a:t>
            </a:r>
            <a:r>
              <a:rPr sz="1900" spc="-5" dirty="0">
                <a:latin typeface="Rockwell"/>
                <a:cs typeface="Rockwell"/>
              </a:rPr>
              <a:t>canali per tenersi</a:t>
            </a:r>
            <a:r>
              <a:rPr sz="1900" spc="-10" dirty="0">
                <a:latin typeface="Rockwell"/>
                <a:cs typeface="Rockwell"/>
              </a:rPr>
              <a:t> </a:t>
            </a:r>
            <a:r>
              <a:rPr sz="1900" dirty="0">
                <a:latin typeface="Rockwell"/>
                <a:cs typeface="Rockwell"/>
              </a:rPr>
              <a:t>informati</a:t>
            </a:r>
            <a:endParaRPr sz="1900">
              <a:latin typeface="Rockwell"/>
              <a:cs typeface="Rockwell"/>
            </a:endParaRPr>
          </a:p>
          <a:p>
            <a:pPr marL="195580" indent="-182880">
              <a:lnSpc>
                <a:spcPct val="100000"/>
              </a:lnSpc>
              <a:spcBef>
                <a:spcPts val="720"/>
              </a:spcBef>
              <a:buClr>
                <a:srgbClr val="9E3611"/>
              </a:buClr>
              <a:buSzPct val="84210"/>
              <a:buFont typeface="Wingdings"/>
              <a:buChar char=""/>
              <a:tabLst>
                <a:tab pos="195580" algn="l"/>
              </a:tabLst>
            </a:pPr>
            <a:r>
              <a:rPr sz="1900" spc="-10" dirty="0">
                <a:latin typeface="Rockwell"/>
                <a:cs typeface="Rockwell"/>
              </a:rPr>
              <a:t>Erasmus </a:t>
            </a:r>
            <a:r>
              <a:rPr sz="1900" dirty="0">
                <a:latin typeface="Rockwell"/>
                <a:cs typeface="Rockwell"/>
              </a:rPr>
              <a:t>e </a:t>
            </a:r>
            <a:r>
              <a:rPr sz="1900" spc="-5" dirty="0">
                <a:latin typeface="Rockwell"/>
                <a:cs typeface="Rockwell"/>
              </a:rPr>
              <a:t>mobilità</a:t>
            </a:r>
            <a:r>
              <a:rPr sz="1900" dirty="0">
                <a:latin typeface="Rockwell"/>
                <a:cs typeface="Rockwell"/>
              </a:rPr>
              <a:t> internazionale</a:t>
            </a:r>
            <a:endParaRPr sz="1900">
              <a:latin typeface="Rockwell"/>
              <a:cs typeface="Rockwell"/>
            </a:endParaRPr>
          </a:p>
          <a:p>
            <a:pPr marL="195580" marR="136525" indent="-182880">
              <a:lnSpc>
                <a:spcPct val="78900"/>
              </a:lnSpc>
              <a:spcBef>
                <a:spcPts val="1200"/>
              </a:spcBef>
              <a:buClr>
                <a:srgbClr val="9E3611"/>
              </a:buClr>
              <a:buSzPct val="84210"/>
              <a:buFont typeface="Wingdings"/>
              <a:buChar char=""/>
              <a:tabLst>
                <a:tab pos="195580" algn="l"/>
              </a:tabLst>
            </a:pPr>
            <a:r>
              <a:rPr sz="1900" spc="-5" dirty="0">
                <a:latin typeface="Rockwell"/>
                <a:cs typeface="Rockwell"/>
              </a:rPr>
              <a:t>Borse </a:t>
            </a:r>
            <a:r>
              <a:rPr sz="1900" dirty="0">
                <a:latin typeface="Rockwell"/>
                <a:cs typeface="Rockwell"/>
              </a:rPr>
              <a:t>di </a:t>
            </a:r>
            <a:r>
              <a:rPr sz="1900" spc="-15" dirty="0">
                <a:latin typeface="Rockwell"/>
                <a:cs typeface="Rockwell"/>
              </a:rPr>
              <a:t>studio, </a:t>
            </a:r>
            <a:r>
              <a:rPr sz="1900" spc="-10" dirty="0">
                <a:latin typeface="Rockwell"/>
                <a:cs typeface="Rockwell"/>
              </a:rPr>
              <a:t>contratti </a:t>
            </a:r>
            <a:r>
              <a:rPr sz="1900" dirty="0">
                <a:latin typeface="Rockwell"/>
                <a:cs typeface="Rockwell"/>
              </a:rPr>
              <a:t>di </a:t>
            </a:r>
            <a:r>
              <a:rPr sz="1900" spc="-10" dirty="0">
                <a:latin typeface="Rockwell"/>
                <a:cs typeface="Rockwell"/>
              </a:rPr>
              <a:t>collaborazione,</a:t>
            </a:r>
            <a:r>
              <a:rPr sz="1900" spc="-355" dirty="0">
                <a:latin typeface="Rockwell"/>
                <a:cs typeface="Rockwell"/>
              </a:rPr>
              <a:t> </a:t>
            </a:r>
            <a:r>
              <a:rPr sz="1900" spc="-15" dirty="0">
                <a:latin typeface="Rockwell"/>
                <a:cs typeface="Rockwell"/>
              </a:rPr>
              <a:t>tirocini  </a:t>
            </a:r>
            <a:r>
              <a:rPr sz="1900" spc="5" dirty="0">
                <a:latin typeface="Rockwell"/>
                <a:cs typeface="Rockwell"/>
              </a:rPr>
              <a:t>curriculari</a:t>
            </a:r>
            <a:endParaRPr sz="1900">
              <a:latin typeface="Rockwell"/>
              <a:cs typeface="Rockwell"/>
            </a:endParaRPr>
          </a:p>
          <a:p>
            <a:pPr marL="195580" indent="-182880">
              <a:lnSpc>
                <a:spcPct val="100000"/>
              </a:lnSpc>
              <a:spcBef>
                <a:spcPts val="815"/>
              </a:spcBef>
              <a:buClr>
                <a:srgbClr val="9E3611"/>
              </a:buClr>
              <a:buSzPct val="84210"/>
              <a:buFont typeface="Wingdings"/>
              <a:buChar char=""/>
              <a:tabLst>
                <a:tab pos="195580" algn="l"/>
              </a:tabLst>
            </a:pPr>
            <a:r>
              <a:rPr sz="1900" spc="-5" dirty="0">
                <a:latin typeface="Rockwell"/>
                <a:cs typeface="Rockwell"/>
              </a:rPr>
              <a:t>Comunicazione con docenti </a:t>
            </a:r>
            <a:r>
              <a:rPr sz="1900" dirty="0">
                <a:latin typeface="Rockwell"/>
                <a:cs typeface="Rockwell"/>
              </a:rPr>
              <a:t>e</a:t>
            </a:r>
            <a:r>
              <a:rPr sz="1900" spc="-15" dirty="0">
                <a:latin typeface="Rockwell"/>
                <a:cs typeface="Rockwell"/>
              </a:rPr>
              <a:t> </a:t>
            </a:r>
            <a:r>
              <a:rPr sz="1900" spc="-10" dirty="0">
                <a:latin typeface="Rockwell"/>
                <a:cs typeface="Rockwell"/>
              </a:rPr>
              <a:t>segreterie</a:t>
            </a:r>
            <a:endParaRPr sz="1900">
              <a:latin typeface="Rockwell"/>
              <a:cs typeface="Rockwell"/>
            </a:endParaRPr>
          </a:p>
          <a:p>
            <a:pPr marL="195580" marR="5080" indent="-182880">
              <a:lnSpc>
                <a:spcPct val="78900"/>
              </a:lnSpc>
              <a:spcBef>
                <a:spcPts val="1200"/>
              </a:spcBef>
              <a:buClr>
                <a:srgbClr val="9E3611"/>
              </a:buClr>
              <a:buSzPct val="84210"/>
              <a:buFont typeface="Wingdings"/>
              <a:buChar char=""/>
              <a:tabLst>
                <a:tab pos="195580" algn="l"/>
              </a:tabLst>
            </a:pPr>
            <a:r>
              <a:rPr sz="1900" dirty="0">
                <a:latin typeface="Rockwell"/>
                <a:cs typeface="Rockwell"/>
              </a:rPr>
              <a:t>Opportunità di </a:t>
            </a:r>
            <a:r>
              <a:rPr sz="1900" spc="-5" dirty="0">
                <a:latin typeface="Rockwell"/>
                <a:cs typeface="Rockwell"/>
              </a:rPr>
              <a:t>associazionismo </a:t>
            </a:r>
            <a:r>
              <a:rPr sz="1900" dirty="0">
                <a:latin typeface="Rockwell"/>
                <a:cs typeface="Rockwell"/>
              </a:rPr>
              <a:t>e </a:t>
            </a:r>
            <a:r>
              <a:rPr sz="1900" spc="-10" dirty="0">
                <a:latin typeface="Rockwell"/>
                <a:cs typeface="Rockwell"/>
              </a:rPr>
              <a:t>attività culturali </a:t>
            </a:r>
            <a:r>
              <a:rPr sz="1900" dirty="0">
                <a:latin typeface="Rockwell"/>
                <a:cs typeface="Rockwell"/>
              </a:rPr>
              <a:t>e  </a:t>
            </a:r>
            <a:r>
              <a:rPr sz="1900" spc="-15" dirty="0">
                <a:latin typeface="Rockwell"/>
                <a:cs typeface="Rockwell"/>
              </a:rPr>
              <a:t>sportive </a:t>
            </a:r>
            <a:r>
              <a:rPr sz="1900" spc="-5" dirty="0">
                <a:latin typeface="Rockwell"/>
                <a:cs typeface="Rockwell"/>
              </a:rPr>
              <a:t>per studenti </a:t>
            </a:r>
            <a:r>
              <a:rPr sz="1900" dirty="0">
                <a:latin typeface="Rockwell"/>
                <a:cs typeface="Rockwell"/>
              </a:rPr>
              <a:t>e </a:t>
            </a:r>
            <a:r>
              <a:rPr sz="1900" spc="-5" dirty="0">
                <a:latin typeface="Rockwell"/>
                <a:cs typeface="Rockwell"/>
              </a:rPr>
              <a:t>studentesse.</a:t>
            </a:r>
            <a:endParaRPr sz="1900">
              <a:latin typeface="Rockwell"/>
              <a:cs typeface="Rockwell"/>
            </a:endParaRPr>
          </a:p>
          <a:p>
            <a:pPr marL="195580" marR="918844" indent="-182880">
              <a:lnSpc>
                <a:spcPts val="1920"/>
              </a:lnSpc>
              <a:spcBef>
                <a:spcPts val="1085"/>
              </a:spcBef>
              <a:buClr>
                <a:srgbClr val="9E3611"/>
              </a:buClr>
              <a:buSzPct val="84210"/>
              <a:buFont typeface="Wingdings"/>
              <a:buChar char=""/>
              <a:tabLst>
                <a:tab pos="195580" algn="l"/>
              </a:tabLst>
            </a:pPr>
            <a:r>
              <a:rPr sz="1900" spc="-5" dirty="0">
                <a:latin typeface="Rockwell"/>
                <a:cs typeface="Rockwell"/>
              </a:rPr>
              <a:t>Consigli utili basati sulla </a:t>
            </a:r>
            <a:r>
              <a:rPr sz="1900" spc="-15" dirty="0">
                <a:latin typeface="Rockwell"/>
                <a:cs typeface="Rockwell"/>
              </a:rPr>
              <a:t>nostra </a:t>
            </a:r>
            <a:r>
              <a:rPr sz="1900" dirty="0">
                <a:latin typeface="Rockwell"/>
                <a:cs typeface="Rockwell"/>
              </a:rPr>
              <a:t>esperienza  </a:t>
            </a:r>
            <a:r>
              <a:rPr sz="1900" spc="-10" dirty="0">
                <a:latin typeface="Rockwell"/>
                <a:cs typeface="Rockwell"/>
              </a:rPr>
              <a:t>universitaria</a:t>
            </a:r>
            <a:endParaRPr sz="1900">
              <a:latin typeface="Rockwell"/>
              <a:cs typeface="Rockwel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918" y="6258873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07"/>
                </a:moveTo>
                <a:lnTo>
                  <a:pt x="5266" y="153685"/>
                </a:lnTo>
                <a:lnTo>
                  <a:pt x="20267" y="111713"/>
                </a:lnTo>
                <a:lnTo>
                  <a:pt x="43807" y="74688"/>
                </a:lnTo>
                <a:lnTo>
                  <a:pt x="74687" y="43807"/>
                </a:lnTo>
                <a:lnTo>
                  <a:pt x="111712" y="20268"/>
                </a:lnTo>
                <a:lnTo>
                  <a:pt x="153684" y="5266"/>
                </a:lnTo>
                <a:lnTo>
                  <a:pt x="199406" y="0"/>
                </a:lnTo>
                <a:lnTo>
                  <a:pt x="245128" y="5266"/>
                </a:lnTo>
                <a:lnTo>
                  <a:pt x="287100" y="20268"/>
                </a:lnTo>
                <a:lnTo>
                  <a:pt x="324125" y="43807"/>
                </a:lnTo>
                <a:lnTo>
                  <a:pt x="355005" y="74688"/>
                </a:lnTo>
                <a:lnTo>
                  <a:pt x="378545" y="111713"/>
                </a:lnTo>
                <a:lnTo>
                  <a:pt x="393546" y="153685"/>
                </a:lnTo>
                <a:lnTo>
                  <a:pt x="398813" y="199407"/>
                </a:lnTo>
                <a:lnTo>
                  <a:pt x="393546" y="245129"/>
                </a:lnTo>
                <a:lnTo>
                  <a:pt x="378545" y="287101"/>
                </a:lnTo>
                <a:lnTo>
                  <a:pt x="355005" y="324126"/>
                </a:lnTo>
                <a:lnTo>
                  <a:pt x="324125" y="355007"/>
                </a:lnTo>
                <a:lnTo>
                  <a:pt x="287100" y="378546"/>
                </a:lnTo>
                <a:lnTo>
                  <a:pt x="245128" y="393548"/>
                </a:lnTo>
                <a:lnTo>
                  <a:pt x="199406" y="398815"/>
                </a:lnTo>
                <a:lnTo>
                  <a:pt x="153684" y="393548"/>
                </a:lnTo>
                <a:lnTo>
                  <a:pt x="111712" y="378546"/>
                </a:lnTo>
                <a:lnTo>
                  <a:pt x="74687" y="355007"/>
                </a:lnTo>
                <a:lnTo>
                  <a:pt x="43807" y="324126"/>
                </a:lnTo>
                <a:lnTo>
                  <a:pt x="20267" y="287101"/>
                </a:lnTo>
                <a:lnTo>
                  <a:pt x="5266" y="245129"/>
                </a:lnTo>
                <a:lnTo>
                  <a:pt x="0" y="19940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3623" y="5958839"/>
            <a:ext cx="1947672" cy="728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944" y="3548528"/>
            <a:ext cx="3994965" cy="2252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270" y="1084071"/>
            <a:ext cx="309689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5" dirty="0">
                <a:solidFill>
                  <a:srgbClr val="FFFFFF"/>
                </a:solidFill>
                <a:latin typeface="Rockwell Condensed"/>
                <a:cs typeface="Rockwell Condensed"/>
              </a:rPr>
              <a:t>TUTORA</a:t>
            </a:r>
            <a:r>
              <a:rPr lang="it-IT" sz="4300" spc="-25" dirty="0">
                <a:solidFill>
                  <a:srgbClr val="FFFFFF"/>
                </a:solidFill>
                <a:latin typeface="Rockwell Condensed"/>
                <a:cs typeface="Rockwell Condensed"/>
              </a:rPr>
              <a:t>T</a:t>
            </a:r>
            <a:r>
              <a:rPr sz="4300" spc="-25" dirty="0">
                <a:solidFill>
                  <a:srgbClr val="FFFFFF"/>
                </a:solidFill>
                <a:latin typeface="Rockwell Condensed"/>
                <a:cs typeface="Rockwell Condensed"/>
              </a:rPr>
              <a:t>O</a:t>
            </a:r>
            <a:r>
              <a:rPr sz="4300" spc="-55" dirty="0">
                <a:solidFill>
                  <a:srgbClr val="FFFFFF"/>
                </a:solidFill>
                <a:latin typeface="Rockwell Condensed"/>
                <a:cs typeface="Rockwell Condensed"/>
              </a:rPr>
              <a:t> </a:t>
            </a:r>
            <a:r>
              <a:rPr sz="4300" dirty="0">
                <a:solidFill>
                  <a:srgbClr val="FFFFFF"/>
                </a:solidFill>
                <a:latin typeface="Rockwell Condensed"/>
                <a:cs typeface="Rockwell Condensed"/>
              </a:rPr>
              <a:t>CTF</a:t>
            </a:r>
            <a:endParaRPr sz="4300" dirty="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2519" y="1568196"/>
            <a:ext cx="5230681" cy="333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sz="2000" dirty="0">
                <a:latin typeface="Rockwell"/>
                <a:cs typeface="Rockwell"/>
              </a:rPr>
              <a:t>E-m</a:t>
            </a:r>
            <a:r>
              <a:rPr sz="2000" dirty="0">
                <a:latin typeface="Rockwell"/>
                <a:cs typeface="Rockwell"/>
              </a:rPr>
              <a:t>ail:</a:t>
            </a:r>
            <a:r>
              <a:rPr lang="it-IT" sz="2000" dirty="0">
                <a:latin typeface="Rockwell"/>
                <a:cs typeface="Rockwell"/>
              </a:rPr>
              <a:t> </a:t>
            </a:r>
            <a:r>
              <a:rPr lang="it-IT" sz="2000" u="sng" spc="-10" dirty="0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Rockwell"/>
                <a:cs typeface="Rockwell"/>
                <a:hlinkClick r:id="rId2"/>
              </a:rPr>
              <a:t>tutorato.ctf@unito.it</a:t>
            </a:r>
            <a:endParaRPr sz="2000" dirty="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1120" y="2340992"/>
            <a:ext cx="6298399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2000" dirty="0">
                <a:latin typeface="Rockwell"/>
                <a:cs typeface="Rockwell"/>
              </a:rPr>
              <a:t>Sportello a </a:t>
            </a:r>
            <a:r>
              <a:rPr sz="2000" spc="-5" dirty="0" err="1">
                <a:latin typeface="Rockwell"/>
                <a:cs typeface="Rockwell"/>
              </a:rPr>
              <a:t>distanza</a:t>
            </a:r>
            <a:r>
              <a:rPr sz="2000" spc="-5" dirty="0">
                <a:latin typeface="Rockwell"/>
                <a:cs typeface="Rockwell"/>
              </a:rPr>
              <a:t> </a:t>
            </a:r>
            <a:r>
              <a:rPr sz="2000" spc="-20" dirty="0">
                <a:latin typeface="Rockwell"/>
                <a:cs typeface="Rockwell"/>
              </a:rPr>
              <a:t>(</a:t>
            </a:r>
            <a:r>
              <a:rPr lang="it-IT" sz="2000" spc="-20" dirty="0" err="1">
                <a:latin typeface="Rockwell"/>
                <a:cs typeface="Rockwell"/>
              </a:rPr>
              <a:t>W</a:t>
            </a:r>
            <a:r>
              <a:rPr sz="2000" spc="-20" dirty="0" err="1">
                <a:latin typeface="Rockwell"/>
                <a:cs typeface="Rockwell"/>
              </a:rPr>
              <a:t>ebex</a:t>
            </a:r>
            <a:r>
              <a:rPr sz="2000" spc="-5" dirty="0">
                <a:latin typeface="Rockwell"/>
                <a:cs typeface="Rockwell"/>
              </a:rPr>
              <a:t>):</a:t>
            </a:r>
            <a:endParaRPr lang="it-IT" sz="2000" spc="-5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spc="-5" dirty="0">
                <a:latin typeface="Rockwell"/>
                <a:cs typeface="Rockwell"/>
              </a:rPr>
              <a:t>      </a:t>
            </a:r>
            <a:r>
              <a:rPr lang="it-IT" sz="2000" b="1" spc="-5" dirty="0">
                <a:solidFill>
                  <a:srgbClr val="FF0000"/>
                </a:solidFill>
                <a:latin typeface="Rockwell"/>
                <a:cs typeface="Rockwell"/>
              </a:rPr>
              <a:t>lunedì  e giovedì dalle 18:00 alle 19:00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spc="-5" dirty="0">
                <a:latin typeface="Rockwell"/>
                <a:cs typeface="Rockwell"/>
              </a:rPr>
              <a:t> </a:t>
            </a:r>
            <a:endParaRPr sz="2000" dirty="0">
              <a:latin typeface="Rockwell"/>
              <a:cs typeface="Rockwel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99519" y="6227063"/>
            <a:ext cx="46024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32519" y="4213308"/>
            <a:ext cx="5757545" cy="150169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marR="5080" indent="-342900">
              <a:lnSpc>
                <a:spcPts val="2110"/>
              </a:lnSpc>
              <a:spcBef>
                <a:spcPts val="409"/>
              </a:spcBef>
              <a:buFont typeface="Wingdings" panose="05000000000000000000" pitchFamily="2" charset="2"/>
              <a:buChar char="§"/>
            </a:pPr>
            <a:r>
              <a:rPr sz="2000" dirty="0">
                <a:latin typeface="Rockwell"/>
                <a:cs typeface="Rockwell"/>
              </a:rPr>
              <a:t>Canale </a:t>
            </a:r>
            <a:r>
              <a:rPr sz="2000" spc="-20" dirty="0">
                <a:latin typeface="Rockwell"/>
                <a:cs typeface="Rockwell"/>
              </a:rPr>
              <a:t>Telegram, </a:t>
            </a:r>
            <a:r>
              <a:rPr sz="2000" dirty="0">
                <a:latin typeface="Rockwell"/>
                <a:cs typeface="Rockwell"/>
              </a:rPr>
              <a:t>per </a:t>
            </a:r>
            <a:r>
              <a:rPr sz="2000" spc="-30" dirty="0">
                <a:latin typeface="Rockwell"/>
                <a:cs typeface="Rockwell"/>
              </a:rPr>
              <a:t>restare </a:t>
            </a:r>
            <a:r>
              <a:rPr sz="2000" dirty="0">
                <a:latin typeface="Rockwell"/>
                <a:cs typeface="Rockwell"/>
              </a:rPr>
              <a:t>aggiornati </a:t>
            </a:r>
            <a:r>
              <a:rPr sz="2000" spc="-5" dirty="0">
                <a:latin typeface="Rockwell"/>
                <a:cs typeface="Rockwell"/>
              </a:rPr>
              <a:t>su</a:t>
            </a:r>
            <a:r>
              <a:rPr sz="2000" spc="-215" dirty="0">
                <a:latin typeface="Rockwell"/>
                <a:cs typeface="Rockwell"/>
              </a:rPr>
              <a:t> </a:t>
            </a:r>
            <a:r>
              <a:rPr sz="2000" spc="-10" dirty="0">
                <a:latin typeface="Rockwell"/>
                <a:cs typeface="Rockwell"/>
              </a:rPr>
              <a:t>avvisi  </a:t>
            </a:r>
            <a:r>
              <a:rPr sz="2000" dirty="0">
                <a:latin typeface="Rockwell"/>
                <a:cs typeface="Rockwell"/>
              </a:rPr>
              <a:t>e</a:t>
            </a:r>
            <a:r>
              <a:rPr sz="2000" spc="-5" dirty="0">
                <a:latin typeface="Rockwell"/>
                <a:cs typeface="Rockwell"/>
              </a:rPr>
              <a:t> </a:t>
            </a:r>
            <a:r>
              <a:rPr sz="2000" spc="-5" dirty="0" err="1">
                <a:latin typeface="Rockwell"/>
                <a:cs typeface="Rockwell"/>
              </a:rPr>
              <a:t>scadenze</a:t>
            </a:r>
            <a:r>
              <a:rPr sz="2000" spc="-5" dirty="0">
                <a:latin typeface="Rockwell"/>
                <a:cs typeface="Rockwell"/>
              </a:rPr>
              <a:t>:</a:t>
            </a:r>
            <a:r>
              <a:rPr lang="it-IT" sz="2000" spc="-5" dirty="0">
                <a:latin typeface="Rockwell"/>
                <a:cs typeface="Rockwell"/>
              </a:rPr>
              <a:t> </a:t>
            </a:r>
            <a:r>
              <a:rPr lang="it-IT" sz="2000" b="1" spc="-15" dirty="0">
                <a:latin typeface="Rockwell"/>
                <a:cs typeface="Rockwell"/>
              </a:rPr>
              <a:t>Tutoraggio</a:t>
            </a:r>
            <a:r>
              <a:rPr lang="it-IT" sz="2000" b="1" spc="-170" dirty="0">
                <a:latin typeface="Rockwell"/>
                <a:cs typeface="Rockwell"/>
              </a:rPr>
              <a:t> </a:t>
            </a:r>
            <a:r>
              <a:rPr lang="it-IT" sz="2000" b="1" spc="-10" dirty="0">
                <a:latin typeface="Rockwell"/>
                <a:cs typeface="Rockwell"/>
              </a:rPr>
              <a:t>matricole  </a:t>
            </a:r>
            <a:r>
              <a:rPr lang="it-IT" sz="2000" b="1" spc="-25" dirty="0">
                <a:latin typeface="Rockwell"/>
                <a:cs typeface="Rockwell"/>
              </a:rPr>
              <a:t>CTF 20</a:t>
            </a:r>
            <a:r>
              <a:rPr lang="it-IT" sz="2000" b="1" spc="-5" dirty="0">
                <a:latin typeface="Rockwell"/>
                <a:cs typeface="Rockwell"/>
              </a:rPr>
              <a:t>20/2021</a:t>
            </a:r>
            <a:r>
              <a:rPr lang="it-IT" sz="2000" b="1" spc="15" dirty="0">
                <a:latin typeface="Rockwell"/>
                <a:cs typeface="Rockwell"/>
              </a:rPr>
              <a:t> </a:t>
            </a:r>
            <a:r>
              <a:rPr lang="it-IT" sz="2000" b="1" spc="-35" dirty="0" err="1">
                <a:latin typeface="Rockwell"/>
                <a:cs typeface="Rockwell"/>
              </a:rPr>
              <a:t>UniTo</a:t>
            </a:r>
            <a:endParaRPr lang="it-IT" sz="2000" spc="-5" dirty="0">
              <a:latin typeface="Rockwell"/>
              <a:cs typeface="Rockwell"/>
            </a:endParaRPr>
          </a:p>
          <a:p>
            <a:pPr marL="12700" marR="5080">
              <a:lnSpc>
                <a:spcPts val="2110"/>
              </a:lnSpc>
              <a:spcBef>
                <a:spcPts val="409"/>
              </a:spcBef>
            </a:pPr>
            <a:endParaRPr lang="it-IT" sz="2000" spc="-5" dirty="0">
              <a:latin typeface="Rockwell"/>
              <a:cs typeface="Rockwell"/>
            </a:endParaRPr>
          </a:p>
          <a:p>
            <a:pPr marL="355600" marR="5080" indent="-342900">
              <a:lnSpc>
                <a:spcPts val="2110"/>
              </a:lnSpc>
              <a:spcBef>
                <a:spcPts val="409"/>
              </a:spcBef>
              <a:buFont typeface="Wingdings" panose="05000000000000000000" pitchFamily="2" charset="2"/>
              <a:buChar char="§"/>
            </a:pPr>
            <a:r>
              <a:rPr lang="it-IT" sz="2000" u="sng" dirty="0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Rockwell"/>
                <a:cs typeface="Rockwell"/>
              </a:rPr>
              <a:t>https://t.me/tutoratoCTF</a:t>
            </a:r>
            <a:endParaRPr sz="2000" dirty="0">
              <a:latin typeface="Rockwell"/>
              <a:cs typeface="Rockwel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918" y="6258873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07"/>
                </a:moveTo>
                <a:lnTo>
                  <a:pt x="5266" y="153685"/>
                </a:lnTo>
                <a:lnTo>
                  <a:pt x="20267" y="111713"/>
                </a:lnTo>
                <a:lnTo>
                  <a:pt x="43807" y="74688"/>
                </a:lnTo>
                <a:lnTo>
                  <a:pt x="74687" y="43807"/>
                </a:lnTo>
                <a:lnTo>
                  <a:pt x="111712" y="20268"/>
                </a:lnTo>
                <a:lnTo>
                  <a:pt x="153684" y="5266"/>
                </a:lnTo>
                <a:lnTo>
                  <a:pt x="199406" y="0"/>
                </a:lnTo>
                <a:lnTo>
                  <a:pt x="245128" y="5266"/>
                </a:lnTo>
                <a:lnTo>
                  <a:pt x="287100" y="20268"/>
                </a:lnTo>
                <a:lnTo>
                  <a:pt x="324125" y="43807"/>
                </a:lnTo>
                <a:lnTo>
                  <a:pt x="355005" y="74688"/>
                </a:lnTo>
                <a:lnTo>
                  <a:pt x="378545" y="111713"/>
                </a:lnTo>
                <a:lnTo>
                  <a:pt x="393546" y="153685"/>
                </a:lnTo>
                <a:lnTo>
                  <a:pt x="398813" y="199407"/>
                </a:lnTo>
                <a:lnTo>
                  <a:pt x="393546" y="245129"/>
                </a:lnTo>
                <a:lnTo>
                  <a:pt x="378545" y="287101"/>
                </a:lnTo>
                <a:lnTo>
                  <a:pt x="355005" y="324126"/>
                </a:lnTo>
                <a:lnTo>
                  <a:pt x="324125" y="355007"/>
                </a:lnTo>
                <a:lnTo>
                  <a:pt x="287100" y="378546"/>
                </a:lnTo>
                <a:lnTo>
                  <a:pt x="245128" y="393548"/>
                </a:lnTo>
                <a:lnTo>
                  <a:pt x="199406" y="398815"/>
                </a:lnTo>
                <a:lnTo>
                  <a:pt x="153684" y="393548"/>
                </a:lnTo>
                <a:lnTo>
                  <a:pt x="111712" y="378546"/>
                </a:lnTo>
                <a:lnTo>
                  <a:pt x="74687" y="355007"/>
                </a:lnTo>
                <a:lnTo>
                  <a:pt x="43807" y="324126"/>
                </a:lnTo>
                <a:lnTo>
                  <a:pt x="20267" y="287101"/>
                </a:lnTo>
                <a:lnTo>
                  <a:pt x="5266" y="245129"/>
                </a:lnTo>
                <a:lnTo>
                  <a:pt x="0" y="19940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22" y="2809069"/>
            <a:ext cx="4490010" cy="2494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0333B1BE-1A0D-D64E-BF78-AA26A886B02F}"/>
              </a:ext>
            </a:extLst>
          </p:cNvPr>
          <p:cNvSpPr/>
          <p:nvPr/>
        </p:nvSpPr>
        <p:spPr>
          <a:xfrm>
            <a:off x="9144000" y="6092951"/>
            <a:ext cx="194767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773" y="685291"/>
            <a:ext cx="2513965" cy="142731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433705" marR="5080" indent="-421640">
              <a:lnSpc>
                <a:spcPts val="5210"/>
              </a:lnSpc>
              <a:spcBef>
                <a:spcPts val="730"/>
              </a:spcBef>
            </a:pPr>
            <a:r>
              <a:rPr sz="4800" dirty="0">
                <a:solidFill>
                  <a:srgbClr val="FFFFFF"/>
                </a:solidFill>
                <a:latin typeface="Rockwell Condensed"/>
                <a:cs typeface="Rockwell Condensed"/>
              </a:rPr>
              <a:t>TU</a:t>
            </a:r>
            <a:r>
              <a:rPr sz="4800" spc="-120" dirty="0">
                <a:solidFill>
                  <a:srgbClr val="FFFFFF"/>
                </a:solidFill>
                <a:latin typeface="Rockwell Condensed"/>
                <a:cs typeface="Rockwell Condensed"/>
              </a:rPr>
              <a:t>T</a:t>
            </a:r>
            <a:r>
              <a:rPr sz="4800" dirty="0">
                <a:solidFill>
                  <a:srgbClr val="FFFFFF"/>
                </a:solidFill>
                <a:latin typeface="Rockwell Condensed"/>
                <a:cs typeface="Rockwell Condensed"/>
              </a:rPr>
              <a:t>OR</a:t>
            </a:r>
            <a:r>
              <a:rPr sz="4800" spc="-100" dirty="0">
                <a:solidFill>
                  <a:srgbClr val="FFFFFF"/>
                </a:solidFill>
                <a:latin typeface="Rockwell Condensed"/>
                <a:cs typeface="Rockwell Condensed"/>
              </a:rPr>
              <a:t>A</a:t>
            </a:r>
            <a:r>
              <a:rPr lang="it-IT" sz="4800" spc="-100" dirty="0">
                <a:solidFill>
                  <a:srgbClr val="FFFFFF"/>
                </a:solidFill>
                <a:latin typeface="Rockwell Condensed"/>
                <a:cs typeface="Rockwell Condensed"/>
              </a:rPr>
              <a:t>TO</a:t>
            </a:r>
            <a:r>
              <a:rPr sz="4800" dirty="0">
                <a:solidFill>
                  <a:srgbClr val="FFFFFF"/>
                </a:solidFill>
                <a:latin typeface="Rockwell Condensed"/>
                <a:cs typeface="Rockwell Condensed"/>
              </a:rPr>
              <a:t>  </a:t>
            </a:r>
            <a:r>
              <a:rPr sz="4800" spc="-240" dirty="0">
                <a:solidFill>
                  <a:srgbClr val="FFFFFF"/>
                </a:solidFill>
                <a:latin typeface="Rockwell Condensed"/>
                <a:cs typeface="Rockwell Condensed"/>
              </a:rPr>
              <a:t>F</a:t>
            </a:r>
            <a:r>
              <a:rPr sz="4800" dirty="0">
                <a:solidFill>
                  <a:srgbClr val="FFFFFF"/>
                </a:solidFill>
                <a:latin typeface="Rockwell Condensed"/>
                <a:cs typeface="Rockwell Condensed"/>
              </a:rPr>
              <a:t>A</a:t>
            </a:r>
            <a:r>
              <a:rPr sz="4800" spc="-5" dirty="0">
                <a:solidFill>
                  <a:srgbClr val="FFFFFF"/>
                </a:solidFill>
                <a:latin typeface="Rockwell Condensed"/>
                <a:cs typeface="Rockwell Condensed"/>
              </a:rPr>
              <a:t>RM</a:t>
            </a:r>
            <a:r>
              <a:rPr sz="4800" spc="-100" dirty="0">
                <a:solidFill>
                  <a:srgbClr val="FFFFFF"/>
                </a:solidFill>
                <a:latin typeface="Rockwell Condensed"/>
                <a:cs typeface="Rockwell Condensed"/>
              </a:rPr>
              <a:t>A</a:t>
            </a:r>
            <a:r>
              <a:rPr sz="4800" dirty="0">
                <a:solidFill>
                  <a:srgbClr val="FFFFFF"/>
                </a:solidFill>
                <a:latin typeface="Rockwell Condensed"/>
                <a:cs typeface="Rockwell Condensed"/>
              </a:rPr>
              <a:t>CIA</a:t>
            </a:r>
            <a:endParaRPr sz="4800" dirty="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2519" y="1340003"/>
            <a:ext cx="6267000" cy="340862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8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u="sng" spc="-5" dirty="0">
                <a:latin typeface="Rockwell"/>
                <a:cs typeface="Rockwell"/>
              </a:rPr>
              <a:t>E-mail</a:t>
            </a:r>
            <a:r>
              <a:rPr sz="2000" spc="-5" dirty="0">
                <a:latin typeface="Rockwell"/>
                <a:cs typeface="Rockwell"/>
              </a:rPr>
              <a:t>:</a:t>
            </a:r>
            <a:r>
              <a:rPr sz="2000" spc="-160" dirty="0">
                <a:solidFill>
                  <a:srgbClr val="D34817"/>
                </a:solidFill>
                <a:latin typeface="Rockwell"/>
                <a:cs typeface="Rockwell"/>
              </a:rPr>
              <a:t> </a:t>
            </a:r>
            <a:r>
              <a:rPr sz="2000" u="sng" spc="-10" dirty="0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Rockwell"/>
                <a:cs typeface="Rockwell"/>
                <a:hlinkClick r:id="rId2"/>
              </a:rPr>
              <a:t>tutorato.farmacia@unito.it</a:t>
            </a:r>
            <a:endParaRPr lang="it-IT" sz="2000" u="sng" spc="-10" dirty="0">
              <a:solidFill>
                <a:srgbClr val="D34817"/>
              </a:solidFill>
              <a:uFill>
                <a:solidFill>
                  <a:srgbClr val="D34817"/>
                </a:solidFill>
              </a:uFill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Clr>
                <a:srgbClr val="9E3611"/>
              </a:buClr>
              <a:buSzPct val="85000"/>
              <a:tabLst>
                <a:tab pos="195580" algn="l"/>
              </a:tabLst>
            </a:pPr>
            <a:endParaRPr sz="2000" dirty="0">
              <a:latin typeface="Rockwell"/>
              <a:cs typeface="Rockwell"/>
            </a:endParaRPr>
          </a:p>
          <a:p>
            <a:pPr marL="195580" indent="-182880">
              <a:lnSpc>
                <a:spcPct val="100000"/>
              </a:lnSpc>
              <a:spcBef>
                <a:spcPts val="98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u="sng" dirty="0">
                <a:latin typeface="Rockwell"/>
                <a:cs typeface="Rockwell"/>
              </a:rPr>
              <a:t>Sportello a </a:t>
            </a:r>
            <a:r>
              <a:rPr sz="2000" u="sng" spc="-5" dirty="0" err="1">
                <a:latin typeface="Rockwell"/>
                <a:cs typeface="Rockwell"/>
              </a:rPr>
              <a:t>distanza</a:t>
            </a:r>
            <a:r>
              <a:rPr sz="2000" u="sng" spc="-5" dirty="0">
                <a:latin typeface="Rockwell"/>
                <a:cs typeface="Rockwell"/>
              </a:rPr>
              <a:t> </a:t>
            </a:r>
            <a:r>
              <a:rPr sz="2000" u="sng" spc="-20" dirty="0">
                <a:latin typeface="Rockwell"/>
                <a:cs typeface="Rockwell"/>
              </a:rPr>
              <a:t>(</a:t>
            </a:r>
            <a:r>
              <a:rPr lang="it-IT" sz="2000" u="sng" spc="-20" dirty="0" err="1">
                <a:latin typeface="Rockwell"/>
                <a:cs typeface="Rockwell"/>
              </a:rPr>
              <a:t>Webex</a:t>
            </a:r>
            <a:r>
              <a:rPr sz="2000" u="sng" dirty="0">
                <a:latin typeface="Rockwell"/>
                <a:cs typeface="Rockwell"/>
              </a:rPr>
              <a:t>)</a:t>
            </a:r>
            <a:r>
              <a:rPr lang="it-IT" sz="2000" u="sng" dirty="0">
                <a:latin typeface="Rockwell"/>
                <a:cs typeface="Rockwell"/>
              </a:rPr>
              <a:t>:</a:t>
            </a:r>
          </a:p>
          <a:p>
            <a:pPr marL="12700">
              <a:spcBef>
                <a:spcPts val="600"/>
              </a:spcBef>
              <a:buClr>
                <a:srgbClr val="9E3611"/>
              </a:buClr>
              <a:buSzPct val="85000"/>
              <a:tabLst>
                <a:tab pos="195580" algn="l"/>
              </a:tabLst>
            </a:pPr>
            <a:r>
              <a:rPr lang="it-IT" sz="2000" dirty="0">
                <a:latin typeface="Rockwell"/>
                <a:cs typeface="Rockwell"/>
              </a:rPr>
              <a:t> </a:t>
            </a:r>
            <a:r>
              <a:rPr lang="it-IT" sz="2000" b="1" spc="-5" dirty="0">
                <a:solidFill>
                  <a:srgbClr val="FF0000"/>
                </a:solidFill>
                <a:latin typeface="Rockwell"/>
                <a:cs typeface="Rockwell"/>
              </a:rPr>
              <a:t> lunedì e venerdì dalle </a:t>
            </a:r>
            <a:r>
              <a:rPr lang="it-IT" sz="2000" b="1" dirty="0">
                <a:solidFill>
                  <a:srgbClr val="FF0000"/>
                </a:solidFill>
                <a:latin typeface="Rockwell"/>
                <a:cs typeface="Rockwell"/>
              </a:rPr>
              <a:t>17:00 alle 18:30</a:t>
            </a:r>
          </a:p>
          <a:p>
            <a:pPr marL="12700">
              <a:spcBef>
                <a:spcPts val="600"/>
              </a:spcBef>
              <a:buClr>
                <a:srgbClr val="9E3611"/>
              </a:buClr>
              <a:buSzPct val="85000"/>
              <a:tabLst>
                <a:tab pos="195580" algn="l"/>
              </a:tabLst>
            </a:pPr>
            <a:r>
              <a:rPr lang="it-IT" sz="2000" dirty="0">
                <a:latin typeface="Rockwell"/>
                <a:cs typeface="Rockwell"/>
              </a:rPr>
              <a:t>   </a:t>
            </a:r>
          </a:p>
          <a:p>
            <a:pPr marL="12700">
              <a:lnSpc>
                <a:spcPct val="100000"/>
              </a:lnSpc>
              <a:spcBef>
                <a:spcPts val="985"/>
              </a:spcBef>
              <a:buClr>
                <a:srgbClr val="9E3611"/>
              </a:buClr>
              <a:buSzPct val="85000"/>
              <a:tabLst>
                <a:tab pos="195580" algn="l"/>
              </a:tabLst>
            </a:pPr>
            <a:endParaRPr lang="it-IT" sz="20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buClr>
                <a:srgbClr val="9E3611"/>
              </a:buClr>
              <a:buSzPct val="85000"/>
              <a:tabLst>
                <a:tab pos="195580" algn="l"/>
              </a:tabLst>
            </a:pPr>
            <a:endParaRPr lang="it-IT" sz="20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buClr>
                <a:srgbClr val="9E3611"/>
              </a:buClr>
              <a:buSzPct val="85000"/>
              <a:tabLst>
                <a:tab pos="195580" algn="l"/>
              </a:tabLst>
            </a:pPr>
            <a:endParaRPr sz="2000" dirty="0">
              <a:latin typeface="Rockwell"/>
              <a:cs typeface="Rockwel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99519" y="6227063"/>
            <a:ext cx="46024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32519" y="4419600"/>
            <a:ext cx="5913120" cy="13087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94945" marR="5080" indent="-182880">
              <a:lnSpc>
                <a:spcPct val="91500"/>
              </a:lnSpc>
              <a:spcBef>
                <a:spcPts val="30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u="sng" dirty="0">
                <a:latin typeface="Rockwell"/>
                <a:cs typeface="Rockwell"/>
              </a:rPr>
              <a:t>Canale </a:t>
            </a:r>
            <a:r>
              <a:rPr sz="2000" u="sng" spc="-20" dirty="0">
                <a:latin typeface="Rockwell"/>
                <a:cs typeface="Rockwell"/>
              </a:rPr>
              <a:t>Telegram</a:t>
            </a:r>
            <a:r>
              <a:rPr sz="2000" spc="-20" dirty="0">
                <a:latin typeface="Rockwell"/>
                <a:cs typeface="Rockwell"/>
              </a:rPr>
              <a:t>, </a:t>
            </a:r>
            <a:r>
              <a:rPr sz="2000" dirty="0">
                <a:latin typeface="Rockwell"/>
                <a:cs typeface="Rockwell"/>
              </a:rPr>
              <a:t>per </a:t>
            </a:r>
            <a:r>
              <a:rPr sz="2000" spc="-30" dirty="0">
                <a:latin typeface="Rockwell"/>
                <a:cs typeface="Rockwell"/>
              </a:rPr>
              <a:t>restare </a:t>
            </a:r>
            <a:r>
              <a:rPr sz="2000" dirty="0">
                <a:latin typeface="Rockwell"/>
                <a:cs typeface="Rockwell"/>
              </a:rPr>
              <a:t>aggiornati </a:t>
            </a:r>
            <a:r>
              <a:rPr sz="2000" spc="-5" dirty="0">
                <a:latin typeface="Rockwell"/>
                <a:cs typeface="Rockwell"/>
              </a:rPr>
              <a:t>su  </a:t>
            </a:r>
            <a:r>
              <a:rPr sz="2000" spc="-10" dirty="0">
                <a:latin typeface="Rockwell"/>
                <a:cs typeface="Rockwell"/>
              </a:rPr>
              <a:t>avvisi </a:t>
            </a:r>
            <a:r>
              <a:rPr sz="2000" dirty="0">
                <a:latin typeface="Rockwell"/>
                <a:cs typeface="Rockwell"/>
              </a:rPr>
              <a:t>e </a:t>
            </a:r>
            <a:r>
              <a:rPr sz="2000" spc="-5" dirty="0">
                <a:latin typeface="Rockwell"/>
                <a:cs typeface="Rockwell"/>
              </a:rPr>
              <a:t>scadenze: </a:t>
            </a:r>
            <a:r>
              <a:rPr sz="2000" b="1" spc="-15" dirty="0">
                <a:latin typeface="Rockwell"/>
                <a:cs typeface="Rockwell"/>
              </a:rPr>
              <a:t>TUTORAGGIO</a:t>
            </a:r>
            <a:r>
              <a:rPr sz="2000" b="1" spc="-170" dirty="0">
                <a:latin typeface="Rockwell"/>
                <a:cs typeface="Rockwell"/>
              </a:rPr>
              <a:t> </a:t>
            </a:r>
            <a:r>
              <a:rPr sz="2000" b="1" spc="-10" dirty="0">
                <a:latin typeface="Rockwell"/>
                <a:cs typeface="Rockwell"/>
              </a:rPr>
              <a:t>MATRICOLE  </a:t>
            </a:r>
            <a:r>
              <a:rPr sz="2000" b="1" spc="-25" dirty="0">
                <a:latin typeface="Rockwell"/>
                <a:cs typeface="Rockwell"/>
              </a:rPr>
              <a:t>FARMACIA </a:t>
            </a:r>
            <a:r>
              <a:rPr sz="2000" b="1" spc="-5" dirty="0">
                <a:latin typeface="Rockwell"/>
                <a:cs typeface="Rockwell"/>
              </a:rPr>
              <a:t>20-21</a:t>
            </a:r>
            <a:r>
              <a:rPr sz="2000" b="1" spc="15" dirty="0">
                <a:latin typeface="Rockwell"/>
                <a:cs typeface="Rockwell"/>
              </a:rPr>
              <a:t> </a:t>
            </a:r>
            <a:r>
              <a:rPr sz="2000" b="1" spc="-35" dirty="0">
                <a:latin typeface="Rockwell"/>
                <a:cs typeface="Rockwell"/>
              </a:rPr>
              <a:t>UniTo</a:t>
            </a:r>
            <a:endParaRPr sz="2000" dirty="0">
              <a:latin typeface="Rockwell"/>
              <a:cs typeface="Rockwell"/>
            </a:endParaRPr>
          </a:p>
          <a:p>
            <a:pPr marL="195580" indent="-182880">
              <a:lnSpc>
                <a:spcPct val="100000"/>
              </a:lnSpc>
              <a:spcBef>
                <a:spcPts val="91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u="sng" dirty="0">
                <a:solidFill>
                  <a:srgbClr val="D34817"/>
                </a:solidFill>
                <a:uFill>
                  <a:solidFill>
                    <a:srgbClr val="D34817"/>
                  </a:solidFill>
                </a:uFill>
                <a:latin typeface="Rockwell"/>
                <a:cs typeface="Rockwell"/>
              </a:rPr>
              <a:t>https://t.me/tutormatricolefarmacia</a:t>
            </a:r>
            <a:endParaRPr sz="2000" dirty="0">
              <a:latin typeface="Rockwell"/>
              <a:cs typeface="Rockwel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918" y="6258873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07"/>
                </a:moveTo>
                <a:lnTo>
                  <a:pt x="5266" y="153685"/>
                </a:lnTo>
                <a:lnTo>
                  <a:pt x="20267" y="111713"/>
                </a:lnTo>
                <a:lnTo>
                  <a:pt x="43807" y="74688"/>
                </a:lnTo>
                <a:lnTo>
                  <a:pt x="74687" y="43807"/>
                </a:lnTo>
                <a:lnTo>
                  <a:pt x="111712" y="20268"/>
                </a:lnTo>
                <a:lnTo>
                  <a:pt x="153684" y="5266"/>
                </a:lnTo>
                <a:lnTo>
                  <a:pt x="199406" y="0"/>
                </a:lnTo>
                <a:lnTo>
                  <a:pt x="245128" y="5266"/>
                </a:lnTo>
                <a:lnTo>
                  <a:pt x="287100" y="20268"/>
                </a:lnTo>
                <a:lnTo>
                  <a:pt x="324125" y="43807"/>
                </a:lnTo>
                <a:lnTo>
                  <a:pt x="355005" y="74688"/>
                </a:lnTo>
                <a:lnTo>
                  <a:pt x="378545" y="111713"/>
                </a:lnTo>
                <a:lnTo>
                  <a:pt x="393546" y="153685"/>
                </a:lnTo>
                <a:lnTo>
                  <a:pt x="398813" y="199407"/>
                </a:lnTo>
                <a:lnTo>
                  <a:pt x="393546" y="245129"/>
                </a:lnTo>
                <a:lnTo>
                  <a:pt x="378545" y="287101"/>
                </a:lnTo>
                <a:lnTo>
                  <a:pt x="355005" y="324126"/>
                </a:lnTo>
                <a:lnTo>
                  <a:pt x="324125" y="355007"/>
                </a:lnTo>
                <a:lnTo>
                  <a:pt x="287100" y="378546"/>
                </a:lnTo>
                <a:lnTo>
                  <a:pt x="245128" y="393548"/>
                </a:lnTo>
                <a:lnTo>
                  <a:pt x="199406" y="398815"/>
                </a:lnTo>
                <a:lnTo>
                  <a:pt x="153684" y="393548"/>
                </a:lnTo>
                <a:lnTo>
                  <a:pt x="111712" y="378546"/>
                </a:lnTo>
                <a:lnTo>
                  <a:pt x="74687" y="355007"/>
                </a:lnTo>
                <a:lnTo>
                  <a:pt x="43807" y="324126"/>
                </a:lnTo>
                <a:lnTo>
                  <a:pt x="20267" y="287101"/>
                </a:lnTo>
                <a:lnTo>
                  <a:pt x="5266" y="245129"/>
                </a:lnTo>
                <a:lnTo>
                  <a:pt x="0" y="19940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032" y="2650985"/>
            <a:ext cx="4410791" cy="2908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98E93FA8-085A-4043-9057-FE86EA900FEE}"/>
              </a:ext>
            </a:extLst>
          </p:cNvPr>
          <p:cNvSpPr/>
          <p:nvPr/>
        </p:nvSpPr>
        <p:spPr>
          <a:xfrm>
            <a:off x="9104063" y="6092951"/>
            <a:ext cx="194767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463295"/>
            <a:ext cx="10222992" cy="82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4503" y="600455"/>
            <a:ext cx="10222992" cy="138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4503" y="2036064"/>
            <a:ext cx="10222992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847" y="484631"/>
            <a:ext cx="10058400" cy="1609725"/>
          </a:xfrm>
          <a:custGeom>
            <a:avLst/>
            <a:gdLst/>
            <a:ahLst/>
            <a:cxnLst/>
            <a:rect l="l" t="t" r="r" b="b"/>
            <a:pathLst>
              <a:path w="10058400" h="1609725">
                <a:moveTo>
                  <a:pt x="0" y="0"/>
                </a:moveTo>
                <a:lnTo>
                  <a:pt x="10058400" y="0"/>
                </a:lnTo>
                <a:lnTo>
                  <a:pt x="10058400" y="1609343"/>
                </a:lnTo>
                <a:lnTo>
                  <a:pt x="0" y="1609343"/>
                </a:lnTo>
                <a:lnTo>
                  <a:pt x="0" y="0"/>
                </a:lnTo>
                <a:close/>
              </a:path>
            </a:pathLst>
          </a:custGeom>
          <a:solidFill>
            <a:srgbClr val="9B2D1F">
              <a:alpha val="678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9847" y="484631"/>
            <a:ext cx="10058400" cy="1609725"/>
          </a:xfrm>
          <a:custGeom>
            <a:avLst/>
            <a:gdLst/>
            <a:ahLst/>
            <a:cxnLst/>
            <a:rect l="l" t="t" r="r" b="b"/>
            <a:pathLst>
              <a:path w="10058400" h="1609725">
                <a:moveTo>
                  <a:pt x="0" y="0"/>
                </a:moveTo>
                <a:lnTo>
                  <a:pt x="10058400" y="0"/>
                </a:lnTo>
                <a:lnTo>
                  <a:pt x="100584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B2D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3425" y="977461"/>
            <a:ext cx="5188576" cy="521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99519" y="6227063"/>
            <a:ext cx="460248" cy="460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8588" y="2314955"/>
            <a:ext cx="9171940" cy="3883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5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Sito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del </a:t>
            </a:r>
            <a:r>
              <a:rPr lang="it-IT" sz="2000" u="sng" spc="-10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D</a:t>
            </a:r>
            <a:r>
              <a:rPr sz="2000" u="sng" spc="-1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ipartimento</a:t>
            </a:r>
            <a:r>
              <a:rPr sz="2000" spc="-10" dirty="0">
                <a:latin typeface="Rockwell"/>
                <a:cs typeface="Rockwell"/>
              </a:rPr>
              <a:t>, </a:t>
            </a:r>
            <a:r>
              <a:rPr sz="2000" dirty="0">
                <a:latin typeface="Rockwell"/>
                <a:cs typeface="Rockwell"/>
              </a:rPr>
              <a:t>per </a:t>
            </a:r>
            <a:r>
              <a:rPr sz="2000" spc="-15" dirty="0">
                <a:latin typeface="Rockwell"/>
                <a:cs typeface="Rockwell"/>
              </a:rPr>
              <a:t>consultare </a:t>
            </a:r>
            <a:r>
              <a:rPr sz="2000" spc="-5" dirty="0">
                <a:latin typeface="Rockwell"/>
                <a:cs typeface="Rockwell"/>
              </a:rPr>
              <a:t>l’orario </a:t>
            </a:r>
            <a:r>
              <a:rPr sz="2000" dirty="0">
                <a:latin typeface="Rockwell"/>
                <a:cs typeface="Rockwell"/>
              </a:rPr>
              <a:t>e </a:t>
            </a:r>
            <a:r>
              <a:rPr sz="2000" spc="-25" dirty="0">
                <a:latin typeface="Rockwell"/>
                <a:cs typeface="Rockwell"/>
              </a:rPr>
              <a:t>leggere </a:t>
            </a:r>
            <a:r>
              <a:rPr sz="2000" dirty="0">
                <a:latin typeface="Rockwell"/>
                <a:cs typeface="Rockwell"/>
              </a:rPr>
              <a:t>gli</a:t>
            </a:r>
            <a:r>
              <a:rPr sz="2000" spc="-90" dirty="0">
                <a:latin typeface="Rockwell"/>
                <a:cs typeface="Rockwell"/>
              </a:rPr>
              <a:t> </a:t>
            </a:r>
            <a:r>
              <a:rPr sz="2000" spc="-10" dirty="0">
                <a:latin typeface="Rockwell"/>
                <a:cs typeface="Rockwell"/>
              </a:rPr>
              <a:t>avvisi</a:t>
            </a:r>
            <a:endParaRPr sz="2000" dirty="0">
              <a:latin typeface="Rockwell"/>
              <a:cs typeface="Rockwell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Manager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Didattico</a:t>
            </a:r>
            <a:r>
              <a:rPr sz="2000" spc="-5" dirty="0">
                <a:latin typeface="Rockwell"/>
                <a:cs typeface="Rockwell"/>
              </a:rPr>
              <a:t>:</a:t>
            </a:r>
            <a:r>
              <a:rPr sz="2000" spc="-150" dirty="0">
                <a:latin typeface="Rockwell"/>
                <a:cs typeface="Rockwell"/>
              </a:rPr>
              <a:t> </a:t>
            </a:r>
            <a:r>
              <a:rPr sz="2000" u="sng" spc="-10" dirty="0">
                <a:solidFill>
                  <a:schemeClr val="accent2"/>
                </a:solidFill>
                <a:uFill>
                  <a:solidFill>
                    <a:srgbClr val="CC9900"/>
                  </a:solidFill>
                </a:uFill>
                <a:latin typeface="Rockwell"/>
                <a:cs typeface="Rockwel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angelogianni.ambrosio@unito.it</a:t>
            </a:r>
            <a:endParaRPr sz="2000" dirty="0">
              <a:solidFill>
                <a:schemeClr val="accent2"/>
              </a:solidFill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12700" marR="5080">
              <a:lnSpc>
                <a:spcPts val="2210"/>
              </a:lnSpc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Segreteria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Studenti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del 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Polo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di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Scienze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della 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Natura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e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Scienza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e 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Tecnologia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del </a:t>
            </a:r>
            <a:r>
              <a:rPr sz="2000" dirty="0">
                <a:latin typeface="Rockwell"/>
                <a:cs typeface="Rockwell"/>
              </a:rPr>
              <a:t>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Farmaco</a:t>
            </a:r>
            <a:endParaRPr sz="2000" dirty="0">
              <a:latin typeface="Rockwell"/>
              <a:cs typeface="Rockwell"/>
            </a:endParaRPr>
          </a:p>
          <a:p>
            <a:pPr marL="12700">
              <a:lnSpc>
                <a:spcPts val="2010"/>
              </a:lnSpc>
            </a:pPr>
            <a:r>
              <a:rPr sz="2000" spc="-5" dirty="0">
                <a:latin typeface="Rockwell"/>
                <a:cs typeface="Rockwell"/>
              </a:rPr>
              <a:t>Via Santa </a:t>
            </a:r>
            <a:r>
              <a:rPr sz="2000" spc="-20" dirty="0">
                <a:latin typeface="Rockwell"/>
                <a:cs typeface="Rockwell"/>
              </a:rPr>
              <a:t>Croce, </a:t>
            </a:r>
            <a:r>
              <a:rPr sz="2000" dirty="0">
                <a:latin typeface="Rockwell"/>
                <a:cs typeface="Rockwell"/>
              </a:rPr>
              <a:t>6 - 10123</a:t>
            </a:r>
            <a:r>
              <a:rPr sz="2000" spc="-215" dirty="0">
                <a:latin typeface="Rockwell"/>
                <a:cs typeface="Rockwell"/>
              </a:rPr>
              <a:t> </a:t>
            </a:r>
            <a:r>
              <a:rPr sz="2000" spc="-15" dirty="0">
                <a:latin typeface="Rockwell"/>
                <a:cs typeface="Rockwell"/>
              </a:rPr>
              <a:t>Torino</a:t>
            </a:r>
            <a:endParaRPr sz="2000" dirty="0">
              <a:latin typeface="Rockwell"/>
              <a:cs typeface="Rockwell"/>
            </a:endParaRPr>
          </a:p>
          <a:p>
            <a:pPr marL="12700" marR="4272915">
              <a:lnSpc>
                <a:spcPts val="2210"/>
              </a:lnSpc>
              <a:spcBef>
                <a:spcPts val="75"/>
              </a:spcBef>
            </a:pPr>
            <a:r>
              <a:rPr sz="2000" dirty="0">
                <a:latin typeface="Rockwell"/>
                <a:cs typeface="Rockwell"/>
              </a:rPr>
              <a:t>n. telefonico </a:t>
            </a:r>
            <a:r>
              <a:rPr sz="2000" spc="-5" dirty="0">
                <a:latin typeface="Rockwell"/>
                <a:cs typeface="Rockwell"/>
              </a:rPr>
              <a:t>unico: </a:t>
            </a:r>
            <a:r>
              <a:rPr sz="2000" dirty="0">
                <a:latin typeface="Rockwell"/>
                <a:cs typeface="Rockwell"/>
              </a:rPr>
              <a:t>+39 0116709900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CC9900"/>
                  </a:solidFill>
                </a:uFill>
                <a:latin typeface="Rockwell"/>
                <a:cs typeface="Rockwel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 spc="-10" dirty="0">
                <a:solidFill>
                  <a:schemeClr val="accent2"/>
                </a:solidFill>
                <a:uFill>
                  <a:solidFill>
                    <a:srgbClr val="CC9900"/>
                  </a:solidFill>
                </a:uFill>
                <a:latin typeface="Rockwell"/>
                <a:cs typeface="Rockwel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segreteriastudenti.scienzenatura@unito.it</a:t>
            </a:r>
            <a:endParaRPr sz="2000" dirty="0">
              <a:solidFill>
                <a:schemeClr val="accent2"/>
              </a:solidFill>
              <a:latin typeface="Rockwell"/>
              <a:cs typeface="Rockwell"/>
            </a:endParaRPr>
          </a:p>
          <a:p>
            <a:pPr marL="12700">
              <a:lnSpc>
                <a:spcPts val="2305"/>
              </a:lnSpc>
              <a:spcBef>
                <a:spcPts val="185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Diritto allo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Rockwell"/>
                <a:cs typeface="Rockwell"/>
              </a:rPr>
              <a:t>studio-Tasse</a:t>
            </a:r>
            <a:endParaRPr sz="2000" dirty="0">
              <a:latin typeface="Rockwell"/>
              <a:cs typeface="Rockwell"/>
            </a:endParaRPr>
          </a:p>
          <a:p>
            <a:pPr marL="12700">
              <a:lnSpc>
                <a:spcPts val="2305"/>
              </a:lnSpc>
            </a:pPr>
            <a:r>
              <a:rPr sz="2000" spc="-10" dirty="0">
                <a:latin typeface="Rockwell"/>
                <a:cs typeface="Rockwell"/>
              </a:rPr>
              <a:t>Telefono: </a:t>
            </a:r>
            <a:r>
              <a:rPr sz="2000" dirty="0">
                <a:latin typeface="Rockwell"/>
                <a:cs typeface="Rockwell"/>
              </a:rPr>
              <a:t>(+39) 011 6709902 (da </a:t>
            </a:r>
            <a:r>
              <a:rPr sz="2000" spc="-5" dirty="0">
                <a:latin typeface="Rockwell"/>
                <a:cs typeface="Rockwell"/>
              </a:rPr>
              <a:t>lunedì </a:t>
            </a:r>
            <a:r>
              <a:rPr sz="2000" dirty="0">
                <a:latin typeface="Rockwell"/>
                <a:cs typeface="Rockwell"/>
              </a:rPr>
              <a:t>a </a:t>
            </a:r>
            <a:r>
              <a:rPr sz="2000" spc="-20" dirty="0">
                <a:latin typeface="Rockwell"/>
                <a:cs typeface="Rockwell"/>
              </a:rPr>
              <a:t>venerdì </a:t>
            </a:r>
            <a:r>
              <a:rPr sz="2000" dirty="0">
                <a:latin typeface="Rockwell"/>
                <a:cs typeface="Rockwell"/>
              </a:rPr>
              <a:t>dalle 9.00 alle</a:t>
            </a:r>
            <a:r>
              <a:rPr sz="2000" spc="-140" dirty="0">
                <a:latin typeface="Rockwell"/>
                <a:cs typeface="Rockwell"/>
              </a:rPr>
              <a:t> </a:t>
            </a:r>
            <a:r>
              <a:rPr sz="2000" dirty="0">
                <a:latin typeface="Rockwell"/>
                <a:cs typeface="Rockwell"/>
              </a:rPr>
              <a:t>12.00)</a:t>
            </a:r>
          </a:p>
        </p:txBody>
      </p:sp>
      <p:sp>
        <p:nvSpPr>
          <p:cNvPr id="10" name="object 10"/>
          <p:cNvSpPr/>
          <p:nvPr/>
        </p:nvSpPr>
        <p:spPr>
          <a:xfrm>
            <a:off x="11430918" y="6258873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07"/>
                </a:moveTo>
                <a:lnTo>
                  <a:pt x="5266" y="153685"/>
                </a:lnTo>
                <a:lnTo>
                  <a:pt x="20267" y="111713"/>
                </a:lnTo>
                <a:lnTo>
                  <a:pt x="43807" y="74688"/>
                </a:lnTo>
                <a:lnTo>
                  <a:pt x="74687" y="43807"/>
                </a:lnTo>
                <a:lnTo>
                  <a:pt x="111712" y="20268"/>
                </a:lnTo>
                <a:lnTo>
                  <a:pt x="153684" y="5266"/>
                </a:lnTo>
                <a:lnTo>
                  <a:pt x="199406" y="0"/>
                </a:lnTo>
                <a:lnTo>
                  <a:pt x="245128" y="5266"/>
                </a:lnTo>
                <a:lnTo>
                  <a:pt x="287100" y="20268"/>
                </a:lnTo>
                <a:lnTo>
                  <a:pt x="324125" y="43807"/>
                </a:lnTo>
                <a:lnTo>
                  <a:pt x="355005" y="74688"/>
                </a:lnTo>
                <a:lnTo>
                  <a:pt x="378545" y="111713"/>
                </a:lnTo>
                <a:lnTo>
                  <a:pt x="393546" y="153685"/>
                </a:lnTo>
                <a:lnTo>
                  <a:pt x="398813" y="199407"/>
                </a:lnTo>
                <a:lnTo>
                  <a:pt x="393546" y="245129"/>
                </a:lnTo>
                <a:lnTo>
                  <a:pt x="378545" y="287101"/>
                </a:lnTo>
                <a:lnTo>
                  <a:pt x="355005" y="324126"/>
                </a:lnTo>
                <a:lnTo>
                  <a:pt x="324125" y="355007"/>
                </a:lnTo>
                <a:lnTo>
                  <a:pt x="287100" y="378546"/>
                </a:lnTo>
                <a:lnTo>
                  <a:pt x="245128" y="393548"/>
                </a:lnTo>
                <a:lnTo>
                  <a:pt x="199406" y="398815"/>
                </a:lnTo>
                <a:lnTo>
                  <a:pt x="153684" y="393548"/>
                </a:lnTo>
                <a:lnTo>
                  <a:pt x="111712" y="378546"/>
                </a:lnTo>
                <a:lnTo>
                  <a:pt x="74687" y="355007"/>
                </a:lnTo>
                <a:lnTo>
                  <a:pt x="43807" y="324126"/>
                </a:lnTo>
                <a:lnTo>
                  <a:pt x="20267" y="287101"/>
                </a:lnTo>
                <a:lnTo>
                  <a:pt x="5266" y="245129"/>
                </a:lnTo>
                <a:lnTo>
                  <a:pt x="0" y="19940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1FCB703-3A83-4E47-AD6F-AD2FAC550627}"/>
              </a:ext>
            </a:extLst>
          </p:cNvPr>
          <p:cNvSpPr/>
          <p:nvPr/>
        </p:nvSpPr>
        <p:spPr>
          <a:xfrm>
            <a:off x="9340073" y="6009133"/>
            <a:ext cx="1947672" cy="728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384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Calibri</vt:lpstr>
      <vt:lpstr>Rockwell</vt:lpstr>
      <vt:lpstr>Rockwell Condensed</vt:lpstr>
      <vt:lpstr>Times New Roman</vt:lpstr>
      <vt:lpstr>Wingdings</vt:lpstr>
      <vt:lpstr>Office Theme</vt:lpstr>
      <vt:lpstr>AA 2020-2021 FARMACIA &amp;  CTF</vt:lpstr>
      <vt:lpstr>TUTOR CTF Sono Gaia Bechis, studentessa del  quinto anno di CTF.  </vt:lpstr>
      <vt:lpstr>Presentazione standard di PowerPoint</vt:lpstr>
      <vt:lpstr>Presentazione standard di PowerPoint</vt:lpstr>
      <vt:lpstr>TUTORATO CTF</vt:lpstr>
      <vt:lpstr>TUTORATO  FARMACIA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 2020-2021 FARMACIA &amp;  CTF</dc:title>
  <dc:creator>marin</dc:creator>
  <cp:lastModifiedBy>Stefania Pegoraro</cp:lastModifiedBy>
  <cp:revision>9</cp:revision>
  <dcterms:created xsi:type="dcterms:W3CDTF">2020-09-17T11:51:59Z</dcterms:created>
  <dcterms:modified xsi:type="dcterms:W3CDTF">2020-10-12T06:51:32Z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2020-09-17T00:00:00Z</vt:filetime>
  </property>
  <property fmtid="{D5CDD505-2E9C-101B-9397-08002B2CF9AE}" pid="3" name="LastSaved">
    <vt:filetime>2020-09-17T00:00:00Z</vt:filetime>
  </property>
</Properties>
</file>